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  <p:sldId id="265" r:id="rId4"/>
    <p:sldId id="257" r:id="rId5"/>
    <p:sldId id="258" r:id="rId6"/>
    <p:sldId id="268" r:id="rId7"/>
    <p:sldId id="267" r:id="rId8"/>
    <p:sldId id="262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F95477-3418-46BA-99A7-37EA1F5C2F6B}" v="5578" dt="2018-08-31T07:40:39.147"/>
    <p1510:client id="{D6F5AC34-2F2C-4CCC-B461-457C4FCDC5A8}" v="39" dt="2018-08-31T07:54:03.8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Григорий Прямов" userId="4a1228d1aa6a41e5" providerId="LiveId" clId="{D1F95477-3418-46BA-99A7-37EA1F5C2F6B}"/>
    <pc:docChg chg="undo custSel addSld delSld modSld sldOrd">
      <pc:chgData name="Григорий Прямов" userId="4a1228d1aa6a41e5" providerId="LiveId" clId="{D1F95477-3418-46BA-99A7-37EA1F5C2F6B}" dt="2018-08-31T07:40:39.147" v="5575" actId="20577"/>
      <pc:docMkLst>
        <pc:docMk/>
      </pc:docMkLst>
      <pc:sldChg chg="modSp">
        <pc:chgData name="Григорий Прямов" userId="4a1228d1aa6a41e5" providerId="LiveId" clId="{D1F95477-3418-46BA-99A7-37EA1F5C2F6B}" dt="2018-08-28T07:17:18.249" v="852" actId="20577"/>
        <pc:sldMkLst>
          <pc:docMk/>
          <pc:sldMk cId="547222049" sldId="256"/>
        </pc:sldMkLst>
        <pc:spChg chg="mod">
          <ac:chgData name="Григорий Прямов" userId="4a1228d1aa6a41e5" providerId="LiveId" clId="{D1F95477-3418-46BA-99A7-37EA1F5C2F6B}" dt="2018-08-28T07:17:18.249" v="852" actId="20577"/>
          <ac:spMkLst>
            <pc:docMk/>
            <pc:sldMk cId="547222049" sldId="256"/>
            <ac:spMk id="5" creationId="{B74DF994-AD7A-4C03-B0BD-44E8BE13112F}"/>
          </ac:spMkLst>
        </pc:spChg>
        <pc:spChg chg="mod">
          <ac:chgData name="Григорий Прямов" userId="4a1228d1aa6a41e5" providerId="LiveId" clId="{D1F95477-3418-46BA-99A7-37EA1F5C2F6B}" dt="2018-08-28T05:53:53.668" v="196" actId="20577"/>
          <ac:spMkLst>
            <pc:docMk/>
            <pc:sldMk cId="547222049" sldId="256"/>
            <ac:spMk id="6" creationId="{1C29D5FD-E2D0-46B5-9CD5-3B2E0D94FD35}"/>
          </ac:spMkLst>
        </pc:spChg>
      </pc:sldChg>
      <pc:sldChg chg="addSp delSp modSp add">
        <pc:chgData name="Григорий Прямов" userId="4a1228d1aa6a41e5" providerId="LiveId" clId="{D1F95477-3418-46BA-99A7-37EA1F5C2F6B}" dt="2018-08-28T07:16:01.086" v="840" actId="14861"/>
        <pc:sldMkLst>
          <pc:docMk/>
          <pc:sldMk cId="3087118645" sldId="257"/>
        </pc:sldMkLst>
        <pc:spChg chg="del">
          <ac:chgData name="Григорий Прямов" userId="4a1228d1aa6a41e5" providerId="LiveId" clId="{D1F95477-3418-46BA-99A7-37EA1F5C2F6B}" dt="2018-08-28T06:01:28.345" v="308" actId="478"/>
          <ac:spMkLst>
            <pc:docMk/>
            <pc:sldMk cId="3087118645" sldId="257"/>
            <ac:spMk id="2" creationId="{39A10B57-DF2B-4E80-B21B-15E7AD1ACCB3}"/>
          </ac:spMkLst>
        </pc:spChg>
        <pc:spChg chg="del">
          <ac:chgData name="Григорий Прямов" userId="4a1228d1aa6a41e5" providerId="LiveId" clId="{D1F95477-3418-46BA-99A7-37EA1F5C2F6B}" dt="2018-08-28T06:01:29.738" v="309" actId="478"/>
          <ac:spMkLst>
            <pc:docMk/>
            <pc:sldMk cId="3087118645" sldId="257"/>
            <ac:spMk id="3" creationId="{4BB31826-49A0-4B6F-ABFF-4A5CA980C56C}"/>
          </ac:spMkLst>
        </pc:spChg>
        <pc:spChg chg="add mod">
          <ac:chgData name="Григорий Прямов" userId="4a1228d1aa6a41e5" providerId="LiveId" clId="{D1F95477-3418-46BA-99A7-37EA1F5C2F6B}" dt="2018-08-28T06:17:20.887" v="364" actId="1076"/>
          <ac:spMkLst>
            <pc:docMk/>
            <pc:sldMk cId="3087118645" sldId="257"/>
            <ac:spMk id="4" creationId="{4C6DBFFA-A980-40ED-B290-73311C6C847B}"/>
          </ac:spMkLst>
        </pc:spChg>
        <pc:spChg chg="add del mod">
          <ac:chgData name="Григорий Прямов" userId="4a1228d1aa6a41e5" providerId="LiveId" clId="{D1F95477-3418-46BA-99A7-37EA1F5C2F6B}" dt="2018-08-28T06:17:36.366" v="365" actId="478"/>
          <ac:spMkLst>
            <pc:docMk/>
            <pc:sldMk cId="3087118645" sldId="257"/>
            <ac:spMk id="5" creationId="{EB536CE4-03D5-4ACC-9CD4-7965F981070C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6" creationId="{1B83F841-39C9-4D32-823F-54D31E09E93B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7" creationId="{6A94DA1B-EB06-4D6C-BBC8-29B242148B91}"/>
          </ac:spMkLst>
        </pc:spChg>
        <pc:spChg chg="add mod">
          <ac:chgData name="Григорий Прямов" userId="4a1228d1aa6a41e5" providerId="LiveId" clId="{D1F95477-3418-46BA-99A7-37EA1F5C2F6B}" dt="2018-08-28T07:15:31.244" v="836" actId="164"/>
          <ac:spMkLst>
            <pc:docMk/>
            <pc:sldMk cId="3087118645" sldId="257"/>
            <ac:spMk id="8" creationId="{9051D0C7-CE2B-4624-99CD-D54C96B8EE32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9" creationId="{645F92B5-40D3-40A7-91F0-8A5C9354DADD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10" creationId="{A2FF696C-D66B-471C-90B0-F78F75323D47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11" creationId="{830ED26D-5D30-49E2-B447-61C25C61FB30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12" creationId="{F4A6BDAB-B4FE-4F36-B54F-329743979645}"/>
          </ac:spMkLst>
        </pc:spChg>
        <pc:spChg chg="add mod">
          <ac:chgData name="Григорий Прямов" userId="4a1228d1aa6a41e5" providerId="LiveId" clId="{D1F95477-3418-46BA-99A7-37EA1F5C2F6B}" dt="2018-08-28T07:15:25.411" v="835" actId="164"/>
          <ac:spMkLst>
            <pc:docMk/>
            <pc:sldMk cId="3087118645" sldId="257"/>
            <ac:spMk id="13" creationId="{3765B3BD-B1D4-4C9A-9F40-6FFBE89F1006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14" creationId="{3F2C43DB-A2A3-4878-B2DE-D20F5B87E5AD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15" creationId="{2174301A-4535-4634-9871-4D0149516629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16" creationId="{59681BC3-0796-46DD-A243-6803EB4A7164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17" creationId="{673BF9F2-6282-4F6F-929D-FE1F6F532CEF}"/>
          </ac:spMkLst>
        </pc:spChg>
        <pc:spChg chg="add mod">
          <ac:chgData name="Григорий Прямов" userId="4a1228d1aa6a41e5" providerId="LiveId" clId="{D1F95477-3418-46BA-99A7-37EA1F5C2F6B}" dt="2018-08-28T07:15:38.553" v="837" actId="164"/>
          <ac:spMkLst>
            <pc:docMk/>
            <pc:sldMk cId="3087118645" sldId="257"/>
            <ac:spMk id="18" creationId="{542E2F2F-0F9B-47B7-8DAD-1757E0EF74EB}"/>
          </ac:spMkLst>
        </pc:spChg>
        <pc:spChg chg="add del mod">
          <ac:chgData name="Григорий Прямов" userId="4a1228d1aa6a41e5" providerId="LiveId" clId="{D1F95477-3418-46BA-99A7-37EA1F5C2F6B}" dt="2018-08-28T07:01:34.910" v="805" actId="478"/>
          <ac:spMkLst>
            <pc:docMk/>
            <pc:sldMk cId="3087118645" sldId="257"/>
            <ac:spMk id="19" creationId="{CCE48F74-E823-4A5B-B01B-132FEB80D95F}"/>
          </ac:spMkLst>
        </pc:spChg>
        <pc:spChg chg="add mod">
          <ac:chgData name="Григорий Прямов" userId="4a1228d1aa6a41e5" providerId="LiveId" clId="{D1F95477-3418-46BA-99A7-37EA1F5C2F6B}" dt="2018-08-28T06:59:11.353" v="763" actId="164"/>
          <ac:spMkLst>
            <pc:docMk/>
            <pc:sldMk cId="3087118645" sldId="257"/>
            <ac:spMk id="20" creationId="{DEAEBF0C-38E9-45DB-972E-691B942AF306}"/>
          </ac:spMkLst>
        </pc:spChg>
        <pc:spChg chg="add del mod">
          <ac:chgData name="Григорий Прямов" userId="4a1228d1aa6a41e5" providerId="LiveId" clId="{D1F95477-3418-46BA-99A7-37EA1F5C2F6B}" dt="2018-08-28T07:01:34.910" v="805" actId="478"/>
          <ac:spMkLst>
            <pc:docMk/>
            <pc:sldMk cId="3087118645" sldId="257"/>
            <ac:spMk id="21" creationId="{A90AEFEA-C94C-4B6E-82B0-83D1603D03D4}"/>
          </ac:spMkLst>
        </pc:spChg>
        <pc:spChg chg="add mod">
          <ac:chgData name="Григорий Прямов" userId="4a1228d1aa6a41e5" providerId="LiveId" clId="{D1F95477-3418-46BA-99A7-37EA1F5C2F6B}" dt="2018-08-28T06:59:11.353" v="763" actId="164"/>
          <ac:spMkLst>
            <pc:docMk/>
            <pc:sldMk cId="3087118645" sldId="257"/>
            <ac:spMk id="22" creationId="{4E35185E-25B1-4442-9591-2E8ADC2AC5C6}"/>
          </ac:spMkLst>
        </pc:spChg>
        <pc:spChg chg="add mod">
          <ac:chgData name="Григорий Прямов" userId="4a1228d1aa6a41e5" providerId="LiveId" clId="{D1F95477-3418-46BA-99A7-37EA1F5C2F6B}" dt="2018-08-28T06:56:55.471" v="730" actId="164"/>
          <ac:spMkLst>
            <pc:docMk/>
            <pc:sldMk cId="3087118645" sldId="257"/>
            <ac:spMk id="23" creationId="{590C809E-D506-4A25-ADB1-5A9F832B3B35}"/>
          </ac:spMkLst>
        </pc:spChg>
        <pc:spChg chg="add mod">
          <ac:chgData name="Григорий Прямов" userId="4a1228d1aa6a41e5" providerId="LiveId" clId="{D1F95477-3418-46BA-99A7-37EA1F5C2F6B}" dt="2018-08-28T06:59:37.322" v="766" actId="14100"/>
          <ac:spMkLst>
            <pc:docMk/>
            <pc:sldMk cId="3087118645" sldId="257"/>
            <ac:spMk id="24" creationId="{3B2D012A-3E0B-46C4-82D1-C24ACB337D26}"/>
          </ac:spMkLst>
        </pc:spChg>
        <pc:spChg chg="mod">
          <ac:chgData name="Григорий Прямов" userId="4a1228d1aa6a41e5" providerId="LiveId" clId="{D1F95477-3418-46BA-99A7-37EA1F5C2F6B}" dt="2018-08-28T06:58:31.355" v="757" actId="255"/>
          <ac:spMkLst>
            <pc:docMk/>
            <pc:sldMk cId="3087118645" sldId="257"/>
            <ac:spMk id="28" creationId="{3DCCF1E2-6D3A-47C2-9BB5-83A4562329A9}"/>
          </ac:spMkLst>
        </pc:spChg>
        <pc:spChg chg="mod topLvl">
          <ac:chgData name="Григорий Прямов" userId="4a1228d1aa6a41e5" providerId="LiveId" clId="{D1F95477-3418-46BA-99A7-37EA1F5C2F6B}" dt="2018-08-28T07:01:04.487" v="789" actId="164"/>
          <ac:spMkLst>
            <pc:docMk/>
            <pc:sldMk cId="3087118645" sldId="257"/>
            <ac:spMk id="31" creationId="{14AAD357-BD6C-401F-8405-8DED2EAC390D}"/>
          </ac:spMkLst>
        </pc:spChg>
        <pc:spChg chg="mod topLvl">
          <ac:chgData name="Григорий Прямов" userId="4a1228d1aa6a41e5" providerId="LiveId" clId="{D1F95477-3418-46BA-99A7-37EA1F5C2F6B}" dt="2018-08-28T07:01:28.176" v="804" actId="6549"/>
          <ac:spMkLst>
            <pc:docMk/>
            <pc:sldMk cId="3087118645" sldId="257"/>
            <ac:spMk id="32" creationId="{E26EDC3B-FF25-4EEE-9B9D-71C7EC23564D}"/>
          </ac:spMkLst>
        </pc:spChg>
        <pc:spChg chg="add mod">
          <ac:chgData name="Григорий Прямов" userId="4a1228d1aa6a41e5" providerId="LiveId" clId="{D1F95477-3418-46BA-99A7-37EA1F5C2F6B}" dt="2018-08-28T07:15:31.244" v="836" actId="164"/>
          <ac:spMkLst>
            <pc:docMk/>
            <pc:sldMk cId="3087118645" sldId="257"/>
            <ac:spMk id="34" creationId="{5367C77E-ABC9-4EA8-A171-DC2E8FE402B6}"/>
          </ac:spMkLst>
        </pc:spChg>
        <pc:grpChg chg="add mod">
          <ac:chgData name="Григорий Прямов" userId="4a1228d1aa6a41e5" providerId="LiveId" clId="{D1F95477-3418-46BA-99A7-37EA1F5C2F6B}" dt="2018-08-28T07:16:01.086" v="840" actId="14861"/>
          <ac:grpSpMkLst>
            <pc:docMk/>
            <pc:sldMk cId="3087118645" sldId="257"/>
            <ac:grpSpMk id="25" creationId="{6A6E5B72-EC2D-43B0-AA56-A79F500DB13B}"/>
          </ac:grpSpMkLst>
        </pc:grpChg>
        <pc:grpChg chg="add mod">
          <ac:chgData name="Григорий Прямов" userId="4a1228d1aa6a41e5" providerId="LiveId" clId="{D1F95477-3418-46BA-99A7-37EA1F5C2F6B}" dt="2018-08-28T07:16:01.086" v="840" actId="14861"/>
          <ac:grpSpMkLst>
            <pc:docMk/>
            <pc:sldMk cId="3087118645" sldId="257"/>
            <ac:grpSpMk id="26" creationId="{66F290AD-F1DF-4031-8E96-916E1A2BD04E}"/>
          </ac:grpSpMkLst>
        </pc:grpChg>
        <pc:grpChg chg="add mod">
          <ac:chgData name="Григорий Прямов" userId="4a1228d1aa6a41e5" providerId="LiveId" clId="{D1F95477-3418-46BA-99A7-37EA1F5C2F6B}" dt="2018-08-28T07:16:01.086" v="840" actId="14861"/>
          <ac:grpSpMkLst>
            <pc:docMk/>
            <pc:sldMk cId="3087118645" sldId="257"/>
            <ac:grpSpMk id="29" creationId="{D30C2ED5-0C01-44FC-A7E9-42CB47200BDF}"/>
          </ac:grpSpMkLst>
        </pc:grpChg>
        <pc:grpChg chg="add del mod">
          <ac:chgData name="Григорий Прямов" userId="4a1228d1aa6a41e5" providerId="LiveId" clId="{D1F95477-3418-46BA-99A7-37EA1F5C2F6B}" dt="2018-08-28T07:00:19.970" v="771" actId="165"/>
          <ac:grpSpMkLst>
            <pc:docMk/>
            <pc:sldMk cId="3087118645" sldId="257"/>
            <ac:grpSpMk id="30" creationId="{12747B32-65EF-4EB5-A771-E2999D2A58F0}"/>
          </ac:grpSpMkLst>
        </pc:grpChg>
        <pc:grpChg chg="add mod">
          <ac:chgData name="Григорий Прямов" userId="4a1228d1aa6a41e5" providerId="LiveId" clId="{D1F95477-3418-46BA-99A7-37EA1F5C2F6B}" dt="2018-08-28T07:16:01.086" v="840" actId="14861"/>
          <ac:grpSpMkLst>
            <pc:docMk/>
            <pc:sldMk cId="3087118645" sldId="257"/>
            <ac:grpSpMk id="33" creationId="{36487B0A-61FC-48B7-8DCE-28DE96685AD4}"/>
          </ac:grpSpMkLst>
        </pc:grpChg>
        <pc:grpChg chg="add mod">
          <ac:chgData name="Григорий Прямов" userId="4a1228d1aa6a41e5" providerId="LiveId" clId="{D1F95477-3418-46BA-99A7-37EA1F5C2F6B}" dt="2018-08-28T07:15:53.678" v="839" actId="14861"/>
          <ac:grpSpMkLst>
            <pc:docMk/>
            <pc:sldMk cId="3087118645" sldId="257"/>
            <ac:grpSpMk id="35" creationId="{9CCD76BA-426B-4FF8-9476-4C42B99FCB3B}"/>
          </ac:grpSpMkLst>
        </pc:grpChg>
        <pc:grpChg chg="add mod">
          <ac:chgData name="Григорий Прямов" userId="4a1228d1aa6a41e5" providerId="LiveId" clId="{D1F95477-3418-46BA-99A7-37EA1F5C2F6B}" dt="2018-08-28T07:16:01.086" v="840" actId="14861"/>
          <ac:grpSpMkLst>
            <pc:docMk/>
            <pc:sldMk cId="3087118645" sldId="257"/>
            <ac:grpSpMk id="36" creationId="{BA98D9C9-6643-4CAF-A247-E354A7801805}"/>
          </ac:grpSpMkLst>
        </pc:grpChg>
        <pc:grpChg chg="add mod">
          <ac:chgData name="Григорий Прямов" userId="4a1228d1aa6a41e5" providerId="LiveId" clId="{D1F95477-3418-46BA-99A7-37EA1F5C2F6B}" dt="2018-08-28T07:15:49.271" v="838" actId="14861"/>
          <ac:grpSpMkLst>
            <pc:docMk/>
            <pc:sldMk cId="3087118645" sldId="257"/>
            <ac:grpSpMk id="37" creationId="{3B1E051D-BFA7-4D9E-BBE0-BD028CD8625D}"/>
          </ac:grpSpMkLst>
        </pc:grpChg>
      </pc:sldChg>
      <pc:sldChg chg="addSp delSp modSp add">
        <pc:chgData name="Григорий Прямов" userId="4a1228d1aa6a41e5" providerId="LiveId" clId="{D1F95477-3418-46BA-99A7-37EA1F5C2F6B}" dt="2018-08-30T09:07:38.229" v="4608" actId="15"/>
        <pc:sldMkLst>
          <pc:docMk/>
          <pc:sldMk cId="1939370485" sldId="258"/>
        </pc:sldMkLst>
        <pc:spChg chg="del">
          <ac:chgData name="Григорий Прямов" userId="4a1228d1aa6a41e5" providerId="LiveId" clId="{D1F95477-3418-46BA-99A7-37EA1F5C2F6B}" dt="2018-08-28T07:18:24.176" v="854" actId="478"/>
          <ac:spMkLst>
            <pc:docMk/>
            <pc:sldMk cId="1939370485" sldId="258"/>
            <ac:spMk id="2" creationId="{B0118D39-D8E9-4650-9A5D-4A6B61716A7E}"/>
          </ac:spMkLst>
        </pc:spChg>
        <pc:spChg chg="del">
          <ac:chgData name="Григорий Прямов" userId="4a1228d1aa6a41e5" providerId="LiveId" clId="{D1F95477-3418-46BA-99A7-37EA1F5C2F6B}" dt="2018-08-28T07:18:27.079" v="855" actId="478"/>
          <ac:spMkLst>
            <pc:docMk/>
            <pc:sldMk cId="1939370485" sldId="258"/>
            <ac:spMk id="3" creationId="{15CD366B-D17C-4CEA-979C-F8E3EA4FD3C7}"/>
          </ac:spMkLst>
        </pc:spChg>
        <pc:spChg chg="add mod">
          <ac:chgData name="Григорий Прямов" userId="4a1228d1aa6a41e5" providerId="LiveId" clId="{D1F95477-3418-46BA-99A7-37EA1F5C2F6B}" dt="2018-08-28T07:23:19.700" v="1059" actId="255"/>
          <ac:spMkLst>
            <pc:docMk/>
            <pc:sldMk cId="1939370485" sldId="258"/>
            <ac:spMk id="4" creationId="{AA5662EF-5F61-4D47-917A-B734B4A55F3F}"/>
          </ac:spMkLst>
        </pc:spChg>
        <pc:spChg chg="add mod">
          <ac:chgData name="Григорий Прямов" userId="4a1228d1aa6a41e5" providerId="LiveId" clId="{D1F95477-3418-46BA-99A7-37EA1F5C2F6B}" dt="2018-08-30T09:07:26.015" v="4606" actId="15"/>
          <ac:spMkLst>
            <pc:docMk/>
            <pc:sldMk cId="1939370485" sldId="258"/>
            <ac:spMk id="5" creationId="{BA599097-7395-422F-A7C7-8E87C6EE9D03}"/>
          </ac:spMkLst>
        </pc:spChg>
        <pc:spChg chg="add mod">
          <ac:chgData name="Григорий Прямов" userId="4a1228d1aa6a41e5" providerId="LiveId" clId="{D1F95477-3418-46BA-99A7-37EA1F5C2F6B}" dt="2018-08-30T09:07:31.857" v="4607" actId="15"/>
          <ac:spMkLst>
            <pc:docMk/>
            <pc:sldMk cId="1939370485" sldId="258"/>
            <ac:spMk id="6" creationId="{BB0B54B4-D46D-4CEA-8DB1-AD57D2D9B56E}"/>
          </ac:spMkLst>
        </pc:spChg>
        <pc:spChg chg="add mod">
          <ac:chgData name="Григорий Прямов" userId="4a1228d1aa6a41e5" providerId="LiveId" clId="{D1F95477-3418-46BA-99A7-37EA1F5C2F6B}" dt="2018-08-30T09:07:38.229" v="4608" actId="15"/>
          <ac:spMkLst>
            <pc:docMk/>
            <pc:sldMk cId="1939370485" sldId="258"/>
            <ac:spMk id="7" creationId="{B314161E-19C5-4CA6-AF34-F321A2C3E33F}"/>
          </ac:spMkLst>
        </pc:spChg>
      </pc:sldChg>
      <pc:sldChg chg="addSp delSp modSp add">
        <pc:chgData name="Григорий Прямов" userId="4a1228d1aa6a41e5" providerId="LiveId" clId="{D1F95477-3418-46BA-99A7-37EA1F5C2F6B}" dt="2018-08-29T06:10:45.420" v="2560" actId="20577"/>
        <pc:sldMkLst>
          <pc:docMk/>
          <pc:sldMk cId="3639499070" sldId="259"/>
        </pc:sldMkLst>
        <pc:spChg chg="del">
          <ac:chgData name="Григорий Прямов" userId="4a1228d1aa6a41e5" providerId="LiveId" clId="{D1F95477-3418-46BA-99A7-37EA1F5C2F6B}" dt="2018-08-29T05:47:55.020" v="1499" actId="478"/>
          <ac:spMkLst>
            <pc:docMk/>
            <pc:sldMk cId="3639499070" sldId="259"/>
            <ac:spMk id="2" creationId="{5F1416D8-1C20-48B9-B337-76345AAF8AC2}"/>
          </ac:spMkLst>
        </pc:spChg>
        <pc:spChg chg="del">
          <ac:chgData name="Григорий Прямов" userId="4a1228d1aa6a41e5" providerId="LiveId" clId="{D1F95477-3418-46BA-99A7-37EA1F5C2F6B}" dt="2018-08-29T05:47:57.196" v="1500" actId="478"/>
          <ac:spMkLst>
            <pc:docMk/>
            <pc:sldMk cId="3639499070" sldId="259"/>
            <ac:spMk id="3" creationId="{A1C96940-8B14-4545-8C3E-FD5A5EF90322}"/>
          </ac:spMkLst>
        </pc:spChg>
        <pc:spChg chg="add mod">
          <ac:chgData name="Григорий Прямов" userId="4a1228d1aa6a41e5" providerId="LiveId" clId="{D1F95477-3418-46BA-99A7-37EA1F5C2F6B}" dt="2018-08-29T06:04:45.884" v="2549" actId="255"/>
          <ac:spMkLst>
            <pc:docMk/>
            <pc:sldMk cId="3639499070" sldId="259"/>
            <ac:spMk id="4" creationId="{72D4E278-7055-42FE-A4BF-CAB561BB35FC}"/>
          </ac:spMkLst>
        </pc:spChg>
        <pc:spChg chg="add mod">
          <ac:chgData name="Григорий Прямов" userId="4a1228d1aa6a41e5" providerId="LiveId" clId="{D1F95477-3418-46BA-99A7-37EA1F5C2F6B}" dt="2018-08-29T06:10:45.420" v="2560" actId="20577"/>
          <ac:spMkLst>
            <pc:docMk/>
            <pc:sldMk cId="3639499070" sldId="259"/>
            <ac:spMk id="5" creationId="{2CEE12AA-EF4F-4D25-B67D-B93714CEF435}"/>
          </ac:spMkLst>
        </pc:spChg>
      </pc:sldChg>
      <pc:sldChg chg="addSp delSp modSp add del">
        <pc:chgData name="Григорий Прямов" userId="4a1228d1aa6a41e5" providerId="LiveId" clId="{D1F95477-3418-46BA-99A7-37EA1F5C2F6B}" dt="2018-08-30T09:12:31.062" v="4622" actId="6549"/>
        <pc:sldMkLst>
          <pc:docMk/>
          <pc:sldMk cId="983148989" sldId="260"/>
        </pc:sldMkLst>
        <pc:spChg chg="del">
          <ac:chgData name="Григорий Прямов" userId="4a1228d1aa6a41e5" providerId="LiveId" clId="{D1F95477-3418-46BA-99A7-37EA1F5C2F6B}" dt="2018-08-29T06:12:35.733" v="2562" actId="478"/>
          <ac:spMkLst>
            <pc:docMk/>
            <pc:sldMk cId="983148989" sldId="260"/>
            <ac:spMk id="2" creationId="{A2C17723-087F-47F2-A65A-0979B90E3888}"/>
          </ac:spMkLst>
        </pc:spChg>
        <pc:spChg chg="del">
          <ac:chgData name="Григорий Прямов" userId="4a1228d1aa6a41e5" providerId="LiveId" clId="{D1F95477-3418-46BA-99A7-37EA1F5C2F6B}" dt="2018-08-29T06:12:38.262" v="2563" actId="478"/>
          <ac:spMkLst>
            <pc:docMk/>
            <pc:sldMk cId="983148989" sldId="260"/>
            <ac:spMk id="3" creationId="{5BDC99C4-6C21-4468-8D49-F839C8FBF322}"/>
          </ac:spMkLst>
        </pc:spChg>
        <pc:spChg chg="add mod">
          <ac:chgData name="Григорий Прямов" userId="4a1228d1aa6a41e5" providerId="LiveId" clId="{D1F95477-3418-46BA-99A7-37EA1F5C2F6B}" dt="2018-08-29T06:15:54.800" v="2599" actId="1076"/>
          <ac:spMkLst>
            <pc:docMk/>
            <pc:sldMk cId="983148989" sldId="260"/>
            <ac:spMk id="4" creationId="{D63FEF98-E49F-4A06-AE10-17BA94166328}"/>
          </ac:spMkLst>
        </pc:spChg>
        <pc:spChg chg="add mod">
          <ac:chgData name="Григорий Прямов" userId="4a1228d1aa6a41e5" providerId="LiveId" clId="{D1F95477-3418-46BA-99A7-37EA1F5C2F6B}" dt="2018-08-29T06:36:27.117" v="3384" actId="20577"/>
          <ac:spMkLst>
            <pc:docMk/>
            <pc:sldMk cId="983148989" sldId="260"/>
            <ac:spMk id="5" creationId="{AE62A982-204D-4134-889D-90548D2C8403}"/>
          </ac:spMkLst>
        </pc:spChg>
        <pc:spChg chg="add mod">
          <ac:chgData name="Григорий Прямов" userId="4a1228d1aa6a41e5" providerId="LiveId" clId="{D1F95477-3418-46BA-99A7-37EA1F5C2F6B}" dt="2018-08-30T09:12:08.927" v="4616" actId="1076"/>
          <ac:spMkLst>
            <pc:docMk/>
            <pc:sldMk cId="983148989" sldId="260"/>
            <ac:spMk id="6" creationId="{9F7ACB76-57CA-4913-AB30-8A5DC0CB5283}"/>
          </ac:spMkLst>
        </pc:spChg>
        <pc:spChg chg="add mod">
          <ac:chgData name="Григорий Прямов" userId="4a1228d1aa6a41e5" providerId="LiveId" clId="{D1F95477-3418-46BA-99A7-37EA1F5C2F6B}" dt="2018-08-30T09:12:31.062" v="4622" actId="6549"/>
          <ac:spMkLst>
            <pc:docMk/>
            <pc:sldMk cId="983148989" sldId="260"/>
            <ac:spMk id="7" creationId="{436C1C24-9A23-4239-8C0A-A5C73B5098DE}"/>
          </ac:spMkLst>
        </pc:spChg>
      </pc:sldChg>
      <pc:sldChg chg="addSp delSp modSp add del">
        <pc:chgData name="Григорий Прямов" userId="4a1228d1aa6a41e5" providerId="LiveId" clId="{D1F95477-3418-46BA-99A7-37EA1F5C2F6B}" dt="2018-08-30T09:12:35.602" v="4623" actId="2696"/>
        <pc:sldMkLst>
          <pc:docMk/>
          <pc:sldMk cId="278124545" sldId="261"/>
        </pc:sldMkLst>
        <pc:spChg chg="add del mod">
          <ac:chgData name="Григорий Прямов" userId="4a1228d1aa6a41e5" providerId="LiveId" clId="{D1F95477-3418-46BA-99A7-37EA1F5C2F6B}" dt="2018-08-30T09:10:51.028" v="4614"/>
          <ac:spMkLst>
            <pc:docMk/>
            <pc:sldMk cId="278124545" sldId="261"/>
            <ac:spMk id="4" creationId="{D63FEF98-E49F-4A06-AE10-17BA94166328}"/>
          </ac:spMkLst>
        </pc:spChg>
        <pc:spChg chg="add del mod">
          <ac:chgData name="Григорий Прямов" userId="4a1228d1aa6a41e5" providerId="LiveId" clId="{D1F95477-3418-46BA-99A7-37EA1F5C2F6B}" dt="2018-08-30T09:10:51.028" v="4614"/>
          <ac:spMkLst>
            <pc:docMk/>
            <pc:sldMk cId="278124545" sldId="261"/>
            <ac:spMk id="5" creationId="{AE62A982-204D-4134-889D-90548D2C8403}"/>
          </ac:spMkLst>
        </pc:spChg>
        <pc:spChg chg="add mod">
          <ac:chgData name="Григорий Прямов" userId="4a1228d1aa6a41e5" providerId="LiveId" clId="{D1F95477-3418-46BA-99A7-37EA1F5C2F6B}" dt="2018-08-30T06:35:22.363" v="3834" actId="164"/>
          <ac:spMkLst>
            <pc:docMk/>
            <pc:sldMk cId="278124545" sldId="261"/>
            <ac:spMk id="12" creationId="{DA921D60-047B-491C-8186-97E6673D03AA}"/>
          </ac:spMkLst>
        </pc:spChg>
        <pc:spChg chg="add del mod">
          <ac:chgData name="Григорий Прямов" userId="4a1228d1aa6a41e5" providerId="LiveId" clId="{D1F95477-3418-46BA-99A7-37EA1F5C2F6B}" dt="2018-08-30T06:37:36.986" v="3842" actId="478"/>
          <ac:spMkLst>
            <pc:docMk/>
            <pc:sldMk cId="278124545" sldId="261"/>
            <ac:spMk id="14" creationId="{C8485C96-2499-48CA-A178-FFF9AAAC42A5}"/>
          </ac:spMkLst>
        </pc:spChg>
        <pc:grpChg chg="add del mod">
          <ac:chgData name="Григорий Прямов" userId="4a1228d1aa6a41e5" providerId="LiveId" clId="{D1F95477-3418-46BA-99A7-37EA1F5C2F6B}" dt="2018-08-30T08:40:49.658" v="4056" actId="478"/>
          <ac:grpSpMkLst>
            <pc:docMk/>
            <pc:sldMk cId="278124545" sldId="261"/>
            <ac:grpSpMk id="13" creationId="{26CB434A-AFE4-4223-A192-CD920F7568A3}"/>
          </ac:grpSpMkLst>
        </pc:grpChg>
        <pc:picChg chg="add del mod">
          <ac:chgData name="Григорий Прямов" userId="4a1228d1aa6a41e5" providerId="LiveId" clId="{D1F95477-3418-46BA-99A7-37EA1F5C2F6B}" dt="2018-08-30T06:03:51.473" v="3809" actId="478"/>
          <ac:picMkLst>
            <pc:docMk/>
            <pc:sldMk cId="278124545" sldId="261"/>
            <ac:picMk id="3" creationId="{B86E830C-CAFB-4884-94D5-9958A0171685}"/>
          </ac:picMkLst>
        </pc:picChg>
        <pc:picChg chg="add del mod">
          <ac:chgData name="Григорий Прямов" userId="4a1228d1aa6a41e5" providerId="LiveId" clId="{D1F95477-3418-46BA-99A7-37EA1F5C2F6B}" dt="2018-08-30T08:40:49.658" v="4056" actId="478"/>
          <ac:picMkLst>
            <pc:docMk/>
            <pc:sldMk cId="278124545" sldId="261"/>
            <ac:picMk id="7" creationId="{A617362E-9B39-42EB-8125-06531BED3FA1}"/>
          </ac:picMkLst>
        </pc:picChg>
        <pc:picChg chg="add del mod">
          <ac:chgData name="Григорий Прямов" userId="4a1228d1aa6a41e5" providerId="LiveId" clId="{D1F95477-3418-46BA-99A7-37EA1F5C2F6B}" dt="2018-08-30T08:40:49.658" v="4056" actId="478"/>
          <ac:picMkLst>
            <pc:docMk/>
            <pc:sldMk cId="278124545" sldId="261"/>
            <ac:picMk id="9" creationId="{7D4702C7-8D56-4A8B-A123-1BDB5E2A0EB1}"/>
          </ac:picMkLst>
        </pc:picChg>
        <pc:picChg chg="add mod">
          <ac:chgData name="Григорий Прямов" userId="4a1228d1aa6a41e5" providerId="LiveId" clId="{D1F95477-3418-46BA-99A7-37EA1F5C2F6B}" dt="2018-08-30T06:35:22.363" v="3834" actId="164"/>
          <ac:picMkLst>
            <pc:docMk/>
            <pc:sldMk cId="278124545" sldId="261"/>
            <ac:picMk id="11" creationId="{127E1DFD-D37A-4D45-AB0A-1107FFEF57C1}"/>
          </ac:picMkLst>
        </pc:picChg>
        <pc:picChg chg="add del mod">
          <ac:chgData name="Григорий Прямов" userId="4a1228d1aa6a41e5" providerId="LiveId" clId="{D1F95477-3418-46BA-99A7-37EA1F5C2F6B}" dt="2018-08-30T08:40:49.658" v="4056" actId="478"/>
          <ac:picMkLst>
            <pc:docMk/>
            <pc:sldMk cId="278124545" sldId="261"/>
            <ac:picMk id="16" creationId="{CB0FFC99-4A49-463C-BE96-448E1897B46E}"/>
          </ac:picMkLst>
        </pc:picChg>
        <pc:picChg chg="add del mod">
          <ac:chgData name="Григорий Прямов" userId="4a1228d1aa6a41e5" providerId="LiveId" clId="{D1F95477-3418-46BA-99A7-37EA1F5C2F6B}" dt="2018-08-30T08:40:49.658" v="4056" actId="478"/>
          <ac:picMkLst>
            <pc:docMk/>
            <pc:sldMk cId="278124545" sldId="261"/>
            <ac:picMk id="18" creationId="{C35FCA79-55CD-410A-92A7-9804ECE1F38B}"/>
          </ac:picMkLst>
        </pc:picChg>
      </pc:sldChg>
      <pc:sldChg chg="addSp delSp modSp add">
        <pc:chgData name="Григорий Прямов" userId="4a1228d1aa6a41e5" providerId="LiveId" clId="{D1F95477-3418-46BA-99A7-37EA1F5C2F6B}" dt="2018-08-30T08:57:48.894" v="4279" actId="688"/>
        <pc:sldMkLst>
          <pc:docMk/>
          <pc:sldMk cId="1153011731" sldId="262"/>
        </pc:sldMkLst>
        <pc:spChg chg="add mod">
          <ac:chgData name="Григорий Прямов" userId="4a1228d1aa6a41e5" providerId="LiveId" clId="{D1F95477-3418-46BA-99A7-37EA1F5C2F6B}" dt="2018-08-30T06:42:35.108" v="3904" actId="20577"/>
          <ac:spMkLst>
            <pc:docMk/>
            <pc:sldMk cId="1153011731" sldId="262"/>
            <ac:spMk id="2" creationId="{4758B3FB-8D86-418D-A628-9EA07EFFD344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3" creationId="{E6046F06-089A-4149-A929-F603DE216BF6}"/>
          </ac:spMkLst>
        </pc:spChg>
        <pc:spChg chg="mod">
          <ac:chgData name="Григорий Прямов" userId="4a1228d1aa6a41e5" providerId="LiveId" clId="{D1F95477-3418-46BA-99A7-37EA1F5C2F6B}" dt="2018-08-30T06:42:11.675" v="3899" actId="255"/>
          <ac:spMkLst>
            <pc:docMk/>
            <pc:sldMk cId="1153011731" sldId="262"/>
            <ac:spMk id="4" creationId="{D63FEF98-E49F-4A06-AE10-17BA94166328}"/>
          </ac:spMkLst>
        </pc:spChg>
        <pc:spChg chg="del">
          <ac:chgData name="Григорий Прямов" userId="4a1228d1aa6a41e5" providerId="LiveId" clId="{D1F95477-3418-46BA-99A7-37EA1F5C2F6B}" dt="2018-08-30T06:41:16.963" v="3876" actId="478"/>
          <ac:spMkLst>
            <pc:docMk/>
            <pc:sldMk cId="1153011731" sldId="262"/>
            <ac:spMk id="5" creationId="{AE62A982-204D-4134-889D-90548D2C8403}"/>
          </ac:spMkLst>
        </pc:spChg>
        <pc:spChg chg="add del mod">
          <ac:chgData name="Григорий Прямов" userId="4a1228d1aa6a41e5" providerId="LiveId" clId="{D1F95477-3418-46BA-99A7-37EA1F5C2F6B}" dt="2018-08-30T06:56:08.370" v="3926" actId="478"/>
          <ac:spMkLst>
            <pc:docMk/>
            <pc:sldMk cId="1153011731" sldId="262"/>
            <ac:spMk id="6" creationId="{DEEDA2AC-CC19-4CE9-A180-407BAA7502A9}"/>
          </ac:spMkLst>
        </pc:spChg>
        <pc:spChg chg="add mod">
          <ac:chgData name="Григорий Прямов" userId="4a1228d1aa6a41e5" providerId="LiveId" clId="{D1F95477-3418-46BA-99A7-37EA1F5C2F6B}" dt="2018-08-30T08:41:42.489" v="4065" actId="164"/>
          <ac:spMkLst>
            <pc:docMk/>
            <pc:sldMk cId="1153011731" sldId="262"/>
            <ac:spMk id="14" creationId="{05E13D92-EB10-45BA-9B10-B3397C3297C9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22" creationId="{FD590FDA-26D7-40F5-A79B-DDB51391C65A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23" creationId="{452DAA61-4BEC-423D-8EBE-3241419A91AB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27" creationId="{6CD26A1A-FB67-4E4B-A809-F36C20AEAB53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28" creationId="{4B815AC7-CCDF-4932-B39A-64FEF457E4B0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30" creationId="{F480481C-C35E-4004-9886-BB1E0A85D13E}"/>
          </ac:spMkLst>
        </pc:spChg>
        <pc:spChg chg="add mod">
          <ac:chgData name="Григорий Прямов" userId="4a1228d1aa6a41e5" providerId="LiveId" clId="{D1F95477-3418-46BA-99A7-37EA1F5C2F6B}" dt="2018-08-30T08:56:42.829" v="4270" actId="14861"/>
          <ac:spMkLst>
            <pc:docMk/>
            <pc:sldMk cId="1153011731" sldId="262"/>
            <ac:spMk id="31" creationId="{3291A27B-FCAE-4C40-B405-9D41C4CB9483}"/>
          </ac:spMkLst>
        </pc:spChg>
        <pc:spChg chg="add mod">
          <ac:chgData name="Григорий Прямов" userId="4a1228d1aa6a41e5" providerId="LiveId" clId="{D1F95477-3418-46BA-99A7-37EA1F5C2F6B}" dt="2018-08-30T08:57:41.079" v="4278" actId="688"/>
          <ac:spMkLst>
            <pc:docMk/>
            <pc:sldMk cId="1153011731" sldId="262"/>
            <ac:spMk id="32" creationId="{8158EB99-484A-44AC-A1AA-A57EE724A849}"/>
          </ac:spMkLst>
        </pc:spChg>
        <pc:spChg chg="add mod">
          <ac:chgData name="Григорий Прямов" userId="4a1228d1aa6a41e5" providerId="LiveId" clId="{D1F95477-3418-46BA-99A7-37EA1F5C2F6B}" dt="2018-08-30T08:56:42.829" v="4270" actId="14861"/>
          <ac:spMkLst>
            <pc:docMk/>
            <pc:sldMk cId="1153011731" sldId="262"/>
            <ac:spMk id="33" creationId="{03DA6773-A1AE-4D7B-8FB9-A0D2F2CA5AEC}"/>
          </ac:spMkLst>
        </pc:spChg>
        <pc:spChg chg="add mod">
          <ac:chgData name="Григорий Прямов" userId="4a1228d1aa6a41e5" providerId="LiveId" clId="{D1F95477-3418-46BA-99A7-37EA1F5C2F6B}" dt="2018-08-30T08:56:42.829" v="4270" actId="14861"/>
          <ac:spMkLst>
            <pc:docMk/>
            <pc:sldMk cId="1153011731" sldId="262"/>
            <ac:spMk id="34" creationId="{3D4B615F-D1BB-4943-B81E-428508CCBE18}"/>
          </ac:spMkLst>
        </pc:spChg>
        <pc:spChg chg="add mod">
          <ac:chgData name="Григорий Прямов" userId="4a1228d1aa6a41e5" providerId="LiveId" clId="{D1F95477-3418-46BA-99A7-37EA1F5C2F6B}" dt="2018-08-30T08:57:48.894" v="4279" actId="688"/>
          <ac:spMkLst>
            <pc:docMk/>
            <pc:sldMk cId="1153011731" sldId="262"/>
            <ac:spMk id="35" creationId="{59C4CA6E-A000-4656-ADEB-C4926BBFDA80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36" creationId="{49BF9AA8-893D-4F00-97EE-CA01131F65D8}"/>
          </ac:spMkLst>
        </pc:spChg>
        <pc:spChg chg="add mod">
          <ac:chgData name="Григорий Прямов" userId="4a1228d1aa6a41e5" providerId="LiveId" clId="{D1F95477-3418-46BA-99A7-37EA1F5C2F6B}" dt="2018-08-30T08:56:02.574" v="4269" actId="14861"/>
          <ac:spMkLst>
            <pc:docMk/>
            <pc:sldMk cId="1153011731" sldId="262"/>
            <ac:spMk id="40" creationId="{E8D52459-CEF9-4D5E-A769-E5EE89FAD925}"/>
          </ac:spMkLst>
        </pc:spChg>
        <pc:spChg chg="add mod">
          <ac:chgData name="Григорий Прямов" userId="4a1228d1aa6a41e5" providerId="LiveId" clId="{D1F95477-3418-46BA-99A7-37EA1F5C2F6B}" dt="2018-08-30T08:56:42.829" v="4270" actId="14861"/>
          <ac:spMkLst>
            <pc:docMk/>
            <pc:sldMk cId="1153011731" sldId="262"/>
            <ac:spMk id="41" creationId="{F4351183-0824-4C80-9DA3-70B45E44CB02}"/>
          </ac:spMkLst>
        </pc:spChg>
        <pc:spChg chg="add mod ord">
          <ac:chgData name="Григорий Прямов" userId="4a1228d1aa6a41e5" providerId="LiveId" clId="{D1F95477-3418-46BA-99A7-37EA1F5C2F6B}" dt="2018-08-30T08:55:47.750" v="4268" actId="1076"/>
          <ac:spMkLst>
            <pc:docMk/>
            <pc:sldMk cId="1153011731" sldId="262"/>
            <ac:spMk id="42" creationId="{B8681D9B-4DCC-49DC-92F8-8AF86A5ADA2D}"/>
          </ac:spMkLst>
        </pc:spChg>
        <pc:spChg chg="add mod">
          <ac:chgData name="Григорий Прямов" userId="4a1228d1aa6a41e5" providerId="LiveId" clId="{D1F95477-3418-46BA-99A7-37EA1F5C2F6B}" dt="2018-08-30T08:57:32.254" v="4277" actId="688"/>
          <ac:spMkLst>
            <pc:docMk/>
            <pc:sldMk cId="1153011731" sldId="262"/>
            <ac:spMk id="43" creationId="{4A61A969-8D4F-4E4B-BFFC-3E78AA55A9A6}"/>
          </ac:spMkLst>
        </pc:spChg>
        <pc:grpChg chg="mod">
          <ac:chgData name="Григорий Прямов" userId="4a1228d1aa6a41e5" providerId="LiveId" clId="{D1F95477-3418-46BA-99A7-37EA1F5C2F6B}" dt="2018-08-30T08:41:30.117" v="4064" actId="1076"/>
          <ac:grpSpMkLst>
            <pc:docMk/>
            <pc:sldMk cId="1153011731" sldId="262"/>
            <ac:grpSpMk id="13" creationId="{26CB434A-AFE4-4223-A192-CD920F7568A3}"/>
          </ac:grpSpMkLst>
        </pc:grpChg>
        <pc:grpChg chg="add mod">
          <ac:chgData name="Григорий Прямов" userId="4a1228d1aa6a41e5" providerId="LiveId" clId="{D1F95477-3418-46BA-99A7-37EA1F5C2F6B}" dt="2018-08-30T07:45:56.972" v="4016" actId="164"/>
          <ac:grpSpMkLst>
            <pc:docMk/>
            <pc:sldMk cId="1153011731" sldId="262"/>
            <ac:grpSpMk id="21" creationId="{733ACD72-C1D1-4F67-86E2-E91DF41944BA}"/>
          </ac:grpSpMkLst>
        </pc:grpChg>
        <pc:grpChg chg="add mod">
          <ac:chgData name="Григорий Прямов" userId="4a1228d1aa6a41e5" providerId="LiveId" clId="{D1F95477-3418-46BA-99A7-37EA1F5C2F6B}" dt="2018-08-30T08:42:34.509" v="4072" actId="1076"/>
          <ac:grpSpMkLst>
            <pc:docMk/>
            <pc:sldMk cId="1153011731" sldId="262"/>
            <ac:grpSpMk id="29" creationId="{FABCC325-46DF-4A25-97B7-03D1FF52526D}"/>
          </ac:grpSpMkLst>
        </pc:grpChg>
        <pc:picChg chg="mod">
          <ac:chgData name="Григорий Прямов" userId="4a1228d1aa6a41e5" providerId="LiveId" clId="{D1F95477-3418-46BA-99A7-37EA1F5C2F6B}" dt="2018-08-30T08:39:07.262" v="4053" actId="1076"/>
          <ac:picMkLst>
            <pc:docMk/>
            <pc:sldMk cId="1153011731" sldId="262"/>
            <ac:picMk id="7" creationId="{A617362E-9B39-42EB-8125-06531BED3FA1}"/>
          </ac:picMkLst>
        </pc:picChg>
        <pc:picChg chg="mod">
          <ac:chgData name="Григорий Прямов" userId="4a1228d1aa6a41e5" providerId="LiveId" clId="{D1F95477-3418-46BA-99A7-37EA1F5C2F6B}" dt="2018-08-30T06:42:18.941" v="3900" actId="1076"/>
          <ac:picMkLst>
            <pc:docMk/>
            <pc:sldMk cId="1153011731" sldId="262"/>
            <ac:picMk id="9" creationId="{7D4702C7-8D56-4A8B-A123-1BDB5E2A0EB1}"/>
          </ac:picMkLst>
        </pc:picChg>
        <pc:picChg chg="add del mod modCrop">
          <ac:chgData name="Григорий Прямов" userId="4a1228d1aa6a41e5" providerId="LiveId" clId="{D1F95477-3418-46BA-99A7-37EA1F5C2F6B}" dt="2018-08-30T07:45:24.302" v="4010" actId="478"/>
          <ac:picMkLst>
            <pc:docMk/>
            <pc:sldMk cId="1153011731" sldId="262"/>
            <ac:picMk id="10" creationId="{F06275FC-5102-498A-BC11-74FBC5E29201}"/>
          </ac:picMkLst>
        </pc:picChg>
        <pc:picChg chg="add mod ord">
          <ac:chgData name="Григорий Прямов" userId="4a1228d1aa6a41e5" providerId="LiveId" clId="{D1F95477-3418-46BA-99A7-37EA1F5C2F6B}" dt="2018-08-30T07:45:56.972" v="4016" actId="164"/>
          <ac:picMkLst>
            <pc:docMk/>
            <pc:sldMk cId="1153011731" sldId="262"/>
            <ac:picMk id="17" creationId="{F43A24B1-DF5B-4924-9480-A4286DB014A7}"/>
          </ac:picMkLst>
        </pc:picChg>
        <pc:picChg chg="mod">
          <ac:chgData name="Григорий Прямов" userId="4a1228d1aa6a41e5" providerId="LiveId" clId="{D1F95477-3418-46BA-99A7-37EA1F5C2F6B}" dt="2018-08-30T08:41:42.489" v="4065" actId="164"/>
          <ac:picMkLst>
            <pc:docMk/>
            <pc:sldMk cId="1153011731" sldId="262"/>
            <ac:picMk id="18" creationId="{C35FCA79-55CD-410A-92A7-9804ECE1F38B}"/>
          </ac:picMkLst>
        </pc:picChg>
        <pc:picChg chg="add mod">
          <ac:chgData name="Григорий Прямов" userId="4a1228d1aa6a41e5" providerId="LiveId" clId="{D1F95477-3418-46BA-99A7-37EA1F5C2F6B}" dt="2018-08-30T07:45:56.972" v="4016" actId="164"/>
          <ac:picMkLst>
            <pc:docMk/>
            <pc:sldMk cId="1153011731" sldId="262"/>
            <ac:picMk id="20" creationId="{8F943ABD-04E5-4EE9-8F01-C01D83545FD1}"/>
          </ac:picMkLst>
        </pc:picChg>
        <pc:picChg chg="add mod">
          <ac:chgData name="Григорий Прямов" userId="4a1228d1aa6a41e5" providerId="LiveId" clId="{D1F95477-3418-46BA-99A7-37EA1F5C2F6B}" dt="2018-08-30T08:39:19.382" v="4055" actId="1076"/>
          <ac:picMkLst>
            <pc:docMk/>
            <pc:sldMk cId="1153011731" sldId="262"/>
            <ac:picMk id="25" creationId="{2C22B09D-4228-453E-AE30-AB6BC032D356}"/>
          </ac:picMkLst>
        </pc:picChg>
        <pc:picChg chg="add mod">
          <ac:chgData name="Григорий Прямов" userId="4a1228d1aa6a41e5" providerId="LiveId" clId="{D1F95477-3418-46BA-99A7-37EA1F5C2F6B}" dt="2018-08-30T08:45:20.421" v="4120" actId="1076"/>
          <ac:picMkLst>
            <pc:docMk/>
            <pc:sldMk cId="1153011731" sldId="262"/>
            <ac:picMk id="26" creationId="{33B3DB8D-BCCB-44E8-84E6-5FD56D8A3341}"/>
          </ac:picMkLst>
        </pc:picChg>
        <pc:picChg chg="add mod">
          <ac:chgData name="Григорий Прямов" userId="4a1228d1aa6a41e5" providerId="LiveId" clId="{D1F95477-3418-46BA-99A7-37EA1F5C2F6B}" dt="2018-08-30T08:50:09.734" v="4174" actId="1076"/>
          <ac:picMkLst>
            <pc:docMk/>
            <pc:sldMk cId="1153011731" sldId="262"/>
            <ac:picMk id="37" creationId="{A76F8735-4138-4660-9052-6D76F9D563E3}"/>
          </ac:picMkLst>
        </pc:picChg>
        <pc:picChg chg="add mod">
          <ac:chgData name="Григорий Прямов" userId="4a1228d1aa6a41e5" providerId="LiveId" clId="{D1F95477-3418-46BA-99A7-37EA1F5C2F6B}" dt="2018-08-30T08:49:55.582" v="4173" actId="1076"/>
          <ac:picMkLst>
            <pc:docMk/>
            <pc:sldMk cId="1153011731" sldId="262"/>
            <ac:picMk id="39" creationId="{58540EBE-15E7-4D75-A6BC-6372368AFC9F}"/>
          </ac:picMkLst>
        </pc:picChg>
      </pc:sldChg>
      <pc:sldChg chg="addSp modSp add ord">
        <pc:chgData name="Григорий Прямов" userId="4a1228d1aa6a41e5" providerId="LiveId" clId="{D1F95477-3418-46BA-99A7-37EA1F5C2F6B}" dt="2018-08-30T09:05:45.597" v="4555" actId="6549"/>
        <pc:sldMkLst>
          <pc:docMk/>
          <pc:sldMk cId="3315713734" sldId="263"/>
        </pc:sldMkLst>
        <pc:spChg chg="mod">
          <ac:chgData name="Григорий Прямов" userId="4a1228d1aa6a41e5" providerId="LiveId" clId="{D1F95477-3418-46BA-99A7-37EA1F5C2F6B}" dt="2018-08-30T09:04:23.749" v="4538" actId="27636"/>
          <ac:spMkLst>
            <pc:docMk/>
            <pc:sldMk cId="3315713734" sldId="263"/>
            <ac:spMk id="2" creationId="{F3F001C0-2077-41A4-9DF8-E1C9465ED9E2}"/>
          </ac:spMkLst>
        </pc:spChg>
        <pc:spChg chg="mod">
          <ac:chgData name="Григорий Прямов" userId="4a1228d1aa6a41e5" providerId="LiveId" clId="{D1F95477-3418-46BA-99A7-37EA1F5C2F6B}" dt="2018-08-30T09:05:23.367" v="4549" actId="1076"/>
          <ac:spMkLst>
            <pc:docMk/>
            <pc:sldMk cId="3315713734" sldId="263"/>
            <ac:spMk id="3" creationId="{753451C0-FDED-4EC1-AAD9-B952337D3E89}"/>
          </ac:spMkLst>
        </pc:spChg>
        <pc:spChg chg="add mod">
          <ac:chgData name="Григорий Прямов" userId="4a1228d1aa6a41e5" providerId="LiveId" clId="{D1F95477-3418-46BA-99A7-37EA1F5C2F6B}" dt="2018-08-30T09:05:45.597" v="4555" actId="6549"/>
          <ac:spMkLst>
            <pc:docMk/>
            <pc:sldMk cId="3315713734" sldId="263"/>
            <ac:spMk id="4" creationId="{B06B790C-FD31-42E3-9154-7B31A97C6633}"/>
          </ac:spMkLst>
        </pc:spChg>
      </pc:sldChg>
      <pc:sldChg chg="addSp delSp modSp add">
        <pc:chgData name="Григорий Прямов" userId="4a1228d1aa6a41e5" providerId="LiveId" clId="{D1F95477-3418-46BA-99A7-37EA1F5C2F6B}" dt="2018-08-31T07:40:39.147" v="5575" actId="20577"/>
        <pc:sldMkLst>
          <pc:docMk/>
          <pc:sldMk cId="3845203904" sldId="264"/>
        </pc:sldMkLst>
        <pc:spChg chg="del mod">
          <ac:chgData name="Григорий Прямов" userId="4a1228d1aa6a41e5" providerId="LiveId" clId="{D1F95477-3418-46BA-99A7-37EA1F5C2F6B}" dt="2018-08-31T07:32:00.236" v="5365" actId="478"/>
          <ac:spMkLst>
            <pc:docMk/>
            <pc:sldMk cId="3845203904" sldId="264"/>
            <ac:spMk id="2" creationId="{4758B3FB-8D86-418D-A628-9EA07EFFD344}"/>
          </ac:spMkLst>
        </pc:spChg>
        <pc:spChg chg="del mod">
          <ac:chgData name="Григорий Прямов" userId="4a1228d1aa6a41e5" providerId="LiveId" clId="{D1F95477-3418-46BA-99A7-37EA1F5C2F6B}" dt="2018-08-31T06:26:42.083" v="4766" actId="478"/>
          <ac:spMkLst>
            <pc:docMk/>
            <pc:sldMk cId="3845203904" sldId="264"/>
            <ac:spMk id="3" creationId="{E6046F06-089A-4149-A929-F603DE216BF6}"/>
          </ac:spMkLst>
        </pc:spChg>
        <pc:spChg chg="mod">
          <ac:chgData name="Григорий Прямов" userId="4a1228d1aa6a41e5" providerId="LiveId" clId="{D1F95477-3418-46BA-99A7-37EA1F5C2F6B}" dt="2018-08-31T07:19:27.722" v="5245" actId="20577"/>
          <ac:spMkLst>
            <pc:docMk/>
            <pc:sldMk cId="3845203904" sldId="264"/>
            <ac:spMk id="4" creationId="{D63FEF98-E49F-4A06-AE10-17BA94166328}"/>
          </ac:spMkLst>
        </pc:spChg>
        <pc:spChg chg="mod">
          <ac:chgData name="Григорий Прямов" userId="4a1228d1aa6a41e5" providerId="LiveId" clId="{D1F95477-3418-46BA-99A7-37EA1F5C2F6B}" dt="2018-08-31T07:24:03.628" v="5269" actId="14100"/>
          <ac:spMkLst>
            <pc:docMk/>
            <pc:sldMk cId="3845203904" sldId="264"/>
            <ac:spMk id="12" creationId="{DA921D60-047B-491C-8186-97E6673D03AA}"/>
          </ac:spMkLst>
        </pc:spChg>
        <pc:spChg chg="del mod">
          <ac:chgData name="Григорий Прямов" userId="4a1228d1aa6a41e5" providerId="LiveId" clId="{D1F95477-3418-46BA-99A7-37EA1F5C2F6B}" dt="2018-08-31T07:32:00.236" v="5365" actId="478"/>
          <ac:spMkLst>
            <pc:docMk/>
            <pc:sldMk cId="3845203904" sldId="264"/>
            <ac:spMk id="22" creationId="{FD590FDA-26D7-40F5-A79B-DDB51391C65A}"/>
          </ac:spMkLst>
        </pc:spChg>
        <pc:spChg chg="del mod">
          <ac:chgData name="Григорий Прямов" userId="4a1228d1aa6a41e5" providerId="LiveId" clId="{D1F95477-3418-46BA-99A7-37EA1F5C2F6B}" dt="2018-08-31T07:27:01.409" v="5287" actId="478"/>
          <ac:spMkLst>
            <pc:docMk/>
            <pc:sldMk cId="3845203904" sldId="264"/>
            <ac:spMk id="23" creationId="{452DAA61-4BEC-423D-8EBE-3241419A91AB}"/>
          </ac:spMkLst>
        </pc:spChg>
        <pc:spChg chg="del mod">
          <ac:chgData name="Григорий Прямов" userId="4a1228d1aa6a41e5" providerId="LiveId" clId="{D1F95477-3418-46BA-99A7-37EA1F5C2F6B}" dt="2018-08-31T07:31:43.937" v="5360" actId="478"/>
          <ac:spMkLst>
            <pc:docMk/>
            <pc:sldMk cId="3845203904" sldId="264"/>
            <ac:spMk id="27" creationId="{6CD26A1A-FB67-4E4B-A809-F36C20AEAB53}"/>
          </ac:spMkLst>
        </pc:spChg>
        <pc:spChg chg="del">
          <ac:chgData name="Григорий Прямов" userId="4a1228d1aa6a41e5" providerId="LiveId" clId="{D1F95477-3418-46BA-99A7-37EA1F5C2F6B}" dt="2018-08-31T06:20:59.972" v="4748" actId="478"/>
          <ac:spMkLst>
            <pc:docMk/>
            <pc:sldMk cId="3845203904" sldId="264"/>
            <ac:spMk id="28" creationId="{4B815AC7-CCDF-4932-B39A-64FEF457E4B0}"/>
          </ac:spMkLst>
        </pc:spChg>
        <pc:spChg chg="del mod">
          <ac:chgData name="Григорий Прямов" userId="4a1228d1aa6a41e5" providerId="LiveId" clId="{D1F95477-3418-46BA-99A7-37EA1F5C2F6B}" dt="2018-08-31T07:31:46.361" v="5362" actId="478"/>
          <ac:spMkLst>
            <pc:docMk/>
            <pc:sldMk cId="3845203904" sldId="264"/>
            <ac:spMk id="30" creationId="{F480481C-C35E-4004-9886-BB1E0A85D13E}"/>
          </ac:spMkLst>
        </pc:spChg>
        <pc:spChg chg="mod">
          <ac:chgData name="Григорий Прямов" userId="4a1228d1aa6a41e5" providerId="LiveId" clId="{D1F95477-3418-46BA-99A7-37EA1F5C2F6B}" dt="2018-08-31T07:25:52.589" v="5277" actId="255"/>
          <ac:spMkLst>
            <pc:docMk/>
            <pc:sldMk cId="3845203904" sldId="264"/>
            <ac:spMk id="31" creationId="{3291A27B-FCAE-4C40-B405-9D41C4CB9483}"/>
          </ac:spMkLst>
        </pc:spChg>
        <pc:spChg chg="del mod">
          <ac:chgData name="Григорий Прямов" userId="4a1228d1aa6a41e5" providerId="LiveId" clId="{D1F95477-3418-46BA-99A7-37EA1F5C2F6B}" dt="2018-08-31T07:31:42.856" v="5359" actId="478"/>
          <ac:spMkLst>
            <pc:docMk/>
            <pc:sldMk cId="3845203904" sldId="264"/>
            <ac:spMk id="32" creationId="{8158EB99-484A-44AC-A1AA-A57EE724A849}"/>
          </ac:spMkLst>
        </pc:spChg>
        <pc:spChg chg="del mod">
          <ac:chgData name="Григорий Прямов" userId="4a1228d1aa6a41e5" providerId="LiveId" clId="{D1F95477-3418-46BA-99A7-37EA1F5C2F6B}" dt="2018-08-31T07:32:00.236" v="5365" actId="478"/>
          <ac:spMkLst>
            <pc:docMk/>
            <pc:sldMk cId="3845203904" sldId="264"/>
            <ac:spMk id="33" creationId="{03DA6773-A1AE-4D7B-8FB9-A0D2F2CA5AEC}"/>
          </ac:spMkLst>
        </pc:spChg>
        <pc:spChg chg="del">
          <ac:chgData name="Григорий Прямов" userId="4a1228d1aa6a41e5" providerId="LiveId" clId="{D1F95477-3418-46BA-99A7-37EA1F5C2F6B}" dt="2018-08-31T06:20:59.972" v="4748" actId="478"/>
          <ac:spMkLst>
            <pc:docMk/>
            <pc:sldMk cId="3845203904" sldId="264"/>
            <ac:spMk id="34" creationId="{3D4B615F-D1BB-4943-B81E-428508CCBE18}"/>
          </ac:spMkLst>
        </pc:spChg>
        <pc:spChg chg="del mod">
          <ac:chgData name="Григорий Прямов" userId="4a1228d1aa6a41e5" providerId="LiveId" clId="{D1F95477-3418-46BA-99A7-37EA1F5C2F6B}" dt="2018-08-31T07:31:45.009" v="5361" actId="478"/>
          <ac:spMkLst>
            <pc:docMk/>
            <pc:sldMk cId="3845203904" sldId="264"/>
            <ac:spMk id="35" creationId="{59C4CA6E-A000-4656-ADEB-C4926BBFDA80}"/>
          </ac:spMkLst>
        </pc:spChg>
        <pc:spChg chg="del mod">
          <ac:chgData name="Григорий Прямов" userId="4a1228d1aa6a41e5" providerId="LiveId" clId="{D1F95477-3418-46BA-99A7-37EA1F5C2F6B}" dt="2018-08-31T07:31:47.753" v="5363" actId="478"/>
          <ac:spMkLst>
            <pc:docMk/>
            <pc:sldMk cId="3845203904" sldId="264"/>
            <ac:spMk id="36" creationId="{49BF9AA8-893D-4F00-97EE-CA01131F65D8}"/>
          </ac:spMkLst>
        </pc:spChg>
        <pc:spChg chg="del mod">
          <ac:chgData name="Григорий Прямов" userId="4a1228d1aa6a41e5" providerId="LiveId" clId="{D1F95477-3418-46BA-99A7-37EA1F5C2F6B}" dt="2018-08-31T07:32:00.236" v="5365" actId="478"/>
          <ac:spMkLst>
            <pc:docMk/>
            <pc:sldMk cId="3845203904" sldId="264"/>
            <ac:spMk id="40" creationId="{E8D52459-CEF9-4D5E-A769-E5EE89FAD925}"/>
          </ac:spMkLst>
        </pc:spChg>
        <pc:spChg chg="del mod">
          <ac:chgData name="Григорий Прямов" userId="4a1228d1aa6a41e5" providerId="LiveId" clId="{D1F95477-3418-46BA-99A7-37EA1F5C2F6B}" dt="2018-08-31T07:31:49.346" v="5364" actId="478"/>
          <ac:spMkLst>
            <pc:docMk/>
            <pc:sldMk cId="3845203904" sldId="264"/>
            <ac:spMk id="41" creationId="{F4351183-0824-4C80-9DA3-70B45E44CB02}"/>
          </ac:spMkLst>
        </pc:spChg>
        <pc:spChg chg="del">
          <ac:chgData name="Григорий Прямов" userId="4a1228d1aa6a41e5" providerId="LiveId" clId="{D1F95477-3418-46BA-99A7-37EA1F5C2F6B}" dt="2018-08-31T06:20:59.972" v="4748" actId="478"/>
          <ac:spMkLst>
            <pc:docMk/>
            <pc:sldMk cId="3845203904" sldId="264"/>
            <ac:spMk id="42" creationId="{B8681D9B-4DCC-49DC-92F8-8AF86A5ADA2D}"/>
          </ac:spMkLst>
        </pc:spChg>
        <pc:spChg chg="del mod">
          <ac:chgData name="Григорий Прямов" userId="4a1228d1aa6a41e5" providerId="LiveId" clId="{D1F95477-3418-46BA-99A7-37EA1F5C2F6B}" dt="2018-08-31T07:32:00.236" v="5365" actId="478"/>
          <ac:spMkLst>
            <pc:docMk/>
            <pc:sldMk cId="3845203904" sldId="264"/>
            <ac:spMk id="43" creationId="{4A61A969-8D4F-4E4B-BFFC-3E78AA55A9A6}"/>
          </ac:spMkLst>
        </pc:spChg>
        <pc:spChg chg="add del mod">
          <ac:chgData name="Григорий Прямов" userId="4a1228d1aa6a41e5" providerId="LiveId" clId="{D1F95477-3418-46BA-99A7-37EA1F5C2F6B}" dt="2018-08-31T06:56:51.470" v="4873" actId="478"/>
          <ac:spMkLst>
            <pc:docMk/>
            <pc:sldMk cId="3845203904" sldId="264"/>
            <ac:spMk id="53" creationId="{87C797F1-3D4D-49CD-B35C-B32B4C691A00}"/>
          </ac:spMkLst>
        </pc:spChg>
        <pc:spChg chg="add del">
          <ac:chgData name="Григорий Прямов" userId="4a1228d1aa6a41e5" providerId="LiveId" clId="{D1F95477-3418-46BA-99A7-37EA1F5C2F6B}" dt="2018-08-31T06:57:29.993" v="4877"/>
          <ac:spMkLst>
            <pc:docMk/>
            <pc:sldMk cId="3845203904" sldId="264"/>
            <ac:spMk id="54" creationId="{66B1D301-6F74-4C5F-A0F9-70A7A2470F17}"/>
          </ac:spMkLst>
        </pc:spChg>
        <pc:spChg chg="add mod">
          <ac:chgData name="Григорий Прямов" userId="4a1228d1aa6a41e5" providerId="LiveId" clId="{D1F95477-3418-46BA-99A7-37EA1F5C2F6B}" dt="2018-08-31T07:34:40.854" v="5431" actId="368"/>
          <ac:spMkLst>
            <pc:docMk/>
            <pc:sldMk cId="3845203904" sldId="264"/>
            <ac:spMk id="67" creationId="{F39BFCC0-D6BB-41C9-A705-A5CC523DD5D5}"/>
          </ac:spMkLst>
        </pc:spChg>
        <pc:spChg chg="add mod">
          <ac:chgData name="Григорий Прямов" userId="4a1228d1aa6a41e5" providerId="LiveId" clId="{D1F95477-3418-46BA-99A7-37EA1F5C2F6B}" dt="2018-08-31T07:12:30.761" v="5148" actId="6549"/>
          <ac:spMkLst>
            <pc:docMk/>
            <pc:sldMk cId="3845203904" sldId="264"/>
            <ac:spMk id="68" creationId="{7E9FD4BE-8021-4029-A104-210C80F1E2FD}"/>
          </ac:spMkLst>
        </pc:spChg>
        <pc:spChg chg="add mod">
          <ac:chgData name="Григорий Прямов" userId="4a1228d1aa6a41e5" providerId="LiveId" clId="{D1F95477-3418-46BA-99A7-37EA1F5C2F6B}" dt="2018-08-31T07:06:04.641" v="4968" actId="1076"/>
          <ac:spMkLst>
            <pc:docMk/>
            <pc:sldMk cId="3845203904" sldId="264"/>
            <ac:spMk id="69" creationId="{CE10B9B9-F280-4ACD-B58F-A6BC3BD191F0}"/>
          </ac:spMkLst>
        </pc:spChg>
        <pc:spChg chg="add mod">
          <ac:chgData name="Григорий Прямов" userId="4a1228d1aa6a41e5" providerId="LiveId" clId="{D1F95477-3418-46BA-99A7-37EA1F5C2F6B}" dt="2018-08-31T07:08:13.840" v="5050" actId="20577"/>
          <ac:spMkLst>
            <pc:docMk/>
            <pc:sldMk cId="3845203904" sldId="264"/>
            <ac:spMk id="70" creationId="{DBE5F543-7F5F-4524-A20F-2F0CA355EC7B}"/>
          </ac:spMkLst>
        </pc:spChg>
        <pc:spChg chg="add mod">
          <ac:chgData name="Григорий Прямов" userId="4a1228d1aa6a41e5" providerId="LiveId" clId="{D1F95477-3418-46BA-99A7-37EA1F5C2F6B}" dt="2018-08-31T07:06:32.945" v="4983" actId="1076"/>
          <ac:spMkLst>
            <pc:docMk/>
            <pc:sldMk cId="3845203904" sldId="264"/>
            <ac:spMk id="71" creationId="{A40D6E20-FDEA-43DE-8015-57ABC020E07F}"/>
          </ac:spMkLst>
        </pc:spChg>
        <pc:spChg chg="add mod">
          <ac:chgData name="Григорий Прямов" userId="4a1228d1aa6a41e5" providerId="LiveId" clId="{D1F95477-3418-46BA-99A7-37EA1F5C2F6B}" dt="2018-08-31T07:14:59.914" v="5169" actId="5793"/>
          <ac:spMkLst>
            <pc:docMk/>
            <pc:sldMk cId="3845203904" sldId="264"/>
            <ac:spMk id="72" creationId="{0B32724F-625E-4EF4-A635-C93BF24E8F18}"/>
          </ac:spMkLst>
        </pc:spChg>
        <pc:spChg chg="add mod">
          <ac:chgData name="Григорий Прямов" userId="4a1228d1aa6a41e5" providerId="LiveId" clId="{D1F95477-3418-46BA-99A7-37EA1F5C2F6B}" dt="2018-08-31T07:12:52.210" v="5149" actId="6549"/>
          <ac:spMkLst>
            <pc:docMk/>
            <pc:sldMk cId="3845203904" sldId="264"/>
            <ac:spMk id="73" creationId="{92B7DC55-AE01-4495-A57D-5537020B8A59}"/>
          </ac:spMkLst>
        </pc:spChg>
        <pc:spChg chg="add mod">
          <ac:chgData name="Григорий Прямов" userId="4a1228d1aa6a41e5" providerId="LiveId" clId="{D1F95477-3418-46BA-99A7-37EA1F5C2F6B}" dt="2018-08-31T07:12:27.617" v="5147" actId="6549"/>
          <ac:spMkLst>
            <pc:docMk/>
            <pc:sldMk cId="3845203904" sldId="264"/>
            <ac:spMk id="74" creationId="{0395C260-6AE5-43FF-88E6-36A638353FA6}"/>
          </ac:spMkLst>
        </pc:spChg>
        <pc:spChg chg="add mod">
          <ac:chgData name="Григорий Прямов" userId="4a1228d1aa6a41e5" providerId="LiveId" clId="{D1F95477-3418-46BA-99A7-37EA1F5C2F6B}" dt="2018-08-31T07:12:11.002" v="5146" actId="1076"/>
          <ac:spMkLst>
            <pc:docMk/>
            <pc:sldMk cId="3845203904" sldId="264"/>
            <ac:spMk id="75" creationId="{CF933191-A78E-47C9-BD1A-8DEDCBBDA873}"/>
          </ac:spMkLst>
        </pc:spChg>
        <pc:spChg chg="add mod">
          <ac:chgData name="Григорий Прямов" userId="4a1228d1aa6a41e5" providerId="LiveId" clId="{D1F95477-3418-46BA-99A7-37EA1F5C2F6B}" dt="2018-08-31T07:40:35.947" v="5573" actId="20577"/>
          <ac:spMkLst>
            <pc:docMk/>
            <pc:sldMk cId="3845203904" sldId="264"/>
            <ac:spMk id="76" creationId="{12325030-A43E-4A4B-9C97-2D340C3CAA5A}"/>
          </ac:spMkLst>
        </pc:spChg>
        <pc:spChg chg="add mod">
          <ac:chgData name="Григорий Прямов" userId="4a1228d1aa6a41e5" providerId="LiveId" clId="{D1F95477-3418-46BA-99A7-37EA1F5C2F6B}" dt="2018-08-31T07:16:47.416" v="5217" actId="20577"/>
          <ac:spMkLst>
            <pc:docMk/>
            <pc:sldMk cId="3845203904" sldId="264"/>
            <ac:spMk id="77" creationId="{EB6ACCE9-6121-4061-8272-F38004F1A64E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78" creationId="{DE317118-DE75-48DB-8FB9-D344ED5577B2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96" creationId="{F4621704-3D1F-4328-84E9-6502592CE35C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97" creationId="{6031AAE0-2A14-4EFC-945C-A151D0BA80A2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98" creationId="{EA80B82C-E95D-4EEF-9C66-4672C1CECAB3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99" creationId="{C26EDBF8-81E1-4E8D-BEFB-E89294CFCDDB}"/>
          </ac:spMkLst>
        </pc:spChg>
        <pc:spChg chg="add del mod">
          <ac:chgData name="Григорий Прямов" userId="4a1228d1aa6a41e5" providerId="LiveId" clId="{D1F95477-3418-46BA-99A7-37EA1F5C2F6B}" dt="2018-08-31T07:36:14.600" v="5448" actId="478"/>
          <ac:spMkLst>
            <pc:docMk/>
            <pc:sldMk cId="3845203904" sldId="264"/>
            <ac:spMk id="100" creationId="{55BDAFDE-E035-4ADF-A79F-3CB26FCE9508}"/>
          </ac:spMkLst>
        </pc:spChg>
        <pc:spChg chg="add del mod">
          <ac:chgData name="Григорий Прямов" userId="4a1228d1aa6a41e5" providerId="LiveId" clId="{D1F95477-3418-46BA-99A7-37EA1F5C2F6B}" dt="2018-08-31T07:36:20.057" v="5449" actId="478"/>
          <ac:spMkLst>
            <pc:docMk/>
            <pc:sldMk cId="3845203904" sldId="264"/>
            <ac:spMk id="101" creationId="{58988C3B-6FDD-4845-B08F-1F2D1D46A4ED}"/>
          </ac:spMkLst>
        </pc:spChg>
        <pc:spChg chg="add del mod">
          <ac:chgData name="Григорий Прямов" userId="4a1228d1aa6a41e5" providerId="LiveId" clId="{D1F95477-3418-46BA-99A7-37EA1F5C2F6B}" dt="2018-08-31T07:38:18.009" v="5531" actId="478"/>
          <ac:spMkLst>
            <pc:docMk/>
            <pc:sldMk cId="3845203904" sldId="264"/>
            <ac:spMk id="102" creationId="{68DC3C38-D974-450D-8A57-3A6C907C1FFE}"/>
          </ac:spMkLst>
        </pc:spChg>
        <pc:spChg chg="add mod">
          <ac:chgData name="Григорий Прямов" userId="4a1228d1aa6a41e5" providerId="LiveId" clId="{D1F95477-3418-46BA-99A7-37EA1F5C2F6B}" dt="2018-08-31T07:40:23.785" v="5571" actId="20577"/>
          <ac:spMkLst>
            <pc:docMk/>
            <pc:sldMk cId="3845203904" sldId="264"/>
            <ac:spMk id="103" creationId="{6F1E37C4-6005-46E3-A9DD-4FF3F09F3839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104" creationId="{65220F55-DDF0-418D-A2E1-5DD2F9BC3925}"/>
          </ac:spMkLst>
        </pc:spChg>
        <pc:spChg chg="add mod">
          <ac:chgData name="Григорий Прямов" userId="4a1228d1aa6a41e5" providerId="LiveId" clId="{D1F95477-3418-46BA-99A7-37EA1F5C2F6B}" dt="2018-08-31T07:40:39.147" v="5575" actId="20577"/>
          <ac:spMkLst>
            <pc:docMk/>
            <pc:sldMk cId="3845203904" sldId="264"/>
            <ac:spMk id="105" creationId="{80E6F14C-7745-4A90-87AF-73DD05BF6ECF}"/>
          </ac:spMkLst>
        </pc:spChg>
        <pc:spChg chg="add mod">
          <ac:chgData name="Григорий Прямов" userId="4a1228d1aa6a41e5" providerId="LiveId" clId="{D1F95477-3418-46BA-99A7-37EA1F5C2F6B}" dt="2018-08-31T07:39:25.679" v="5570" actId="1036"/>
          <ac:spMkLst>
            <pc:docMk/>
            <pc:sldMk cId="3845203904" sldId="264"/>
            <ac:spMk id="106" creationId="{04166EC0-CAFE-4BFB-828F-CACB9494DC35}"/>
          </ac:spMkLst>
        </pc:spChg>
        <pc:grpChg chg="mod">
          <ac:chgData name="Григорий Прямов" userId="4a1228d1aa6a41e5" providerId="LiveId" clId="{D1F95477-3418-46BA-99A7-37EA1F5C2F6B}" dt="2018-08-31T07:27:21.773" v="5323" actId="164"/>
          <ac:grpSpMkLst>
            <pc:docMk/>
            <pc:sldMk cId="3845203904" sldId="264"/>
            <ac:grpSpMk id="13" creationId="{26CB434A-AFE4-4223-A192-CD920F7568A3}"/>
          </ac:grpSpMkLst>
        </pc:grpChg>
        <pc:grpChg chg="del mod">
          <ac:chgData name="Григорий Прямов" userId="4a1228d1aa6a41e5" providerId="LiveId" clId="{D1F95477-3418-46BA-99A7-37EA1F5C2F6B}" dt="2018-08-31T06:22:54.094" v="4752" actId="165"/>
          <ac:grpSpMkLst>
            <pc:docMk/>
            <pc:sldMk cId="3845203904" sldId="264"/>
            <ac:grpSpMk id="21" creationId="{733ACD72-C1D1-4F67-86E2-E91DF41944BA}"/>
          </ac:grpSpMkLst>
        </pc:grpChg>
        <pc:grpChg chg="del mod">
          <ac:chgData name="Григорий Прямов" userId="4a1228d1aa6a41e5" providerId="LiveId" clId="{D1F95477-3418-46BA-99A7-37EA1F5C2F6B}" dt="2018-08-31T07:32:00.236" v="5365" actId="478"/>
          <ac:grpSpMkLst>
            <pc:docMk/>
            <pc:sldMk cId="3845203904" sldId="264"/>
            <ac:grpSpMk id="29" creationId="{FABCC325-46DF-4A25-97B7-03D1FF52526D}"/>
          </ac:grpSpMkLst>
        </pc:grpChg>
        <pc:grpChg chg="add mod">
          <ac:chgData name="Григорий Прямов" userId="4a1228d1aa6a41e5" providerId="LiveId" clId="{D1F95477-3418-46BA-99A7-37EA1F5C2F6B}" dt="2018-08-31T06:58:23.282" v="4883" actId="1076"/>
          <ac:grpSpMkLst>
            <pc:docMk/>
            <pc:sldMk cId="3845203904" sldId="264"/>
            <ac:grpSpMk id="46" creationId="{C9C1F5F2-290E-42DB-B36C-9D59268D79FD}"/>
          </ac:grpSpMkLst>
        </pc:grpChg>
        <pc:grpChg chg="add mod">
          <ac:chgData name="Григорий Прямов" userId="4a1228d1aa6a41e5" providerId="LiveId" clId="{D1F95477-3418-46BA-99A7-37EA1F5C2F6B}" dt="2018-08-31T06:58:23.282" v="4883" actId="1076"/>
          <ac:grpSpMkLst>
            <pc:docMk/>
            <pc:sldMk cId="3845203904" sldId="264"/>
            <ac:grpSpMk id="55" creationId="{B1C27FCF-808C-4796-A7B1-B86F78FEBE5D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59" creationId="{C7A4C481-C63A-4491-9659-335CA43B4220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64" creationId="{3D18BE72-BAD8-4949-8A8D-409AC17A6114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79" creationId="{3A8D6C1C-D4E2-44DB-8770-F1DD3116504F}"/>
          </ac:grpSpMkLst>
        </pc:grpChg>
        <pc:grpChg chg="add mod">
          <ac:chgData name="Григорий Прямов" userId="4a1228d1aa6a41e5" providerId="LiveId" clId="{D1F95477-3418-46BA-99A7-37EA1F5C2F6B}" dt="2018-08-31T07:27:21.773" v="5323" actId="164"/>
          <ac:grpSpMkLst>
            <pc:docMk/>
            <pc:sldMk cId="3845203904" sldId="264"/>
            <ac:grpSpMk id="80" creationId="{62224A9C-2DBB-4B1C-9AA2-5F58D870C58E}"/>
          </ac:grpSpMkLst>
        </pc:grpChg>
        <pc:grpChg chg="add del mod">
          <ac:chgData name="Григорий Прямов" userId="4a1228d1aa6a41e5" providerId="LiveId" clId="{D1F95477-3418-46BA-99A7-37EA1F5C2F6B}" dt="2018-08-31T07:28:52.329" v="5353" actId="478"/>
          <ac:grpSpMkLst>
            <pc:docMk/>
            <pc:sldMk cId="3845203904" sldId="264"/>
            <ac:grpSpMk id="81" creationId="{302E686B-987B-4ECF-AFAB-22295C575C41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85" creationId="{C92E5D56-0EBD-4EBC-B4CC-B017D3160979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88" creationId="{A8DE2238-B9C5-43B9-A8C0-3852F1EA7BF1}"/>
          </ac:grpSpMkLst>
        </pc:grpChg>
        <pc:grpChg chg="add mod">
          <ac:chgData name="Григорий Прямов" userId="4a1228d1aa6a41e5" providerId="LiveId" clId="{D1F95477-3418-46BA-99A7-37EA1F5C2F6B}" dt="2018-08-31T07:39:25.679" v="5570" actId="1036"/>
          <ac:grpSpMkLst>
            <pc:docMk/>
            <pc:sldMk cId="3845203904" sldId="264"/>
            <ac:grpSpMk id="89" creationId="{2970726C-104D-41AD-8B9A-975645655B77}"/>
          </ac:grpSpMkLst>
        </pc:grpChg>
        <pc:grpChg chg="mod">
          <ac:chgData name="Григорий Прямов" userId="4a1228d1aa6a41e5" providerId="LiveId" clId="{D1F95477-3418-46BA-99A7-37EA1F5C2F6B}" dt="2018-08-31T07:28:49.940" v="5352" actId="571"/>
          <ac:grpSpMkLst>
            <pc:docMk/>
            <pc:sldMk cId="3845203904" sldId="264"/>
            <ac:grpSpMk id="90" creationId="{9E09CAF2-7158-4343-914E-A7B9CAE1FC46}"/>
          </ac:grpSpMkLst>
        </pc:grpChg>
        <pc:grpChg chg="mod">
          <ac:chgData name="Григорий Прямов" userId="4a1228d1aa6a41e5" providerId="LiveId" clId="{D1F95477-3418-46BA-99A7-37EA1F5C2F6B}" dt="2018-08-31T07:28:49.940" v="5352" actId="571"/>
          <ac:grpSpMkLst>
            <pc:docMk/>
            <pc:sldMk cId="3845203904" sldId="264"/>
            <ac:grpSpMk id="91" creationId="{337AFAEF-E787-4A16-BA0D-9B0F4AAB36F2}"/>
          </ac:grpSpMkLst>
        </pc:grpChg>
        <pc:picChg chg="add mod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6" creationId="{13E31DC2-D664-4285-8C63-9D04966D6B61}"/>
          </ac:picMkLst>
        </pc:picChg>
        <pc:picChg chg="del">
          <ac:chgData name="Григорий Прямов" userId="4a1228d1aa6a41e5" providerId="LiveId" clId="{D1F95477-3418-46BA-99A7-37EA1F5C2F6B}" dt="2018-08-31T06:20:59.972" v="4748" actId="478"/>
          <ac:picMkLst>
            <pc:docMk/>
            <pc:sldMk cId="3845203904" sldId="264"/>
            <ac:picMk id="7" creationId="{A617362E-9B39-42EB-8125-06531BED3FA1}"/>
          </ac:picMkLst>
        </pc:picChg>
        <pc:picChg chg="mod">
          <ac:chgData name="Григорий Прямов" userId="4a1228d1aa6a41e5" providerId="LiveId" clId="{D1F95477-3418-46BA-99A7-37EA1F5C2F6B}" dt="2018-08-31T07:24:50.740" v="5274" actId="1076"/>
          <ac:picMkLst>
            <pc:docMk/>
            <pc:sldMk cId="3845203904" sldId="264"/>
            <ac:picMk id="9" creationId="{7D4702C7-8D56-4A8B-A123-1BDB5E2A0EB1}"/>
          </ac:picMkLst>
        </pc:picChg>
        <pc:picChg chg="add mod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10" creationId="{3132A605-8CB4-47C2-BB00-76383CD52850}"/>
          </ac:picMkLst>
        </pc:picChg>
        <pc:picChg chg="mod">
          <ac:chgData name="Григорий Прямов" userId="4a1228d1aa6a41e5" providerId="LiveId" clId="{D1F95477-3418-46BA-99A7-37EA1F5C2F6B}" dt="2018-08-31T07:23:09.654" v="5261" actId="164"/>
          <ac:picMkLst>
            <pc:docMk/>
            <pc:sldMk cId="3845203904" sldId="264"/>
            <ac:picMk id="16" creationId="{CB0FFC99-4A49-463C-BE96-448E1897B46E}"/>
          </ac:picMkLst>
        </pc:picChg>
        <pc:picChg chg="del mod topLvl">
          <ac:chgData name="Григорий Прямов" userId="4a1228d1aa6a41e5" providerId="LiveId" clId="{D1F95477-3418-46BA-99A7-37EA1F5C2F6B}" dt="2018-08-31T06:26:31.271" v="4764" actId="478"/>
          <ac:picMkLst>
            <pc:docMk/>
            <pc:sldMk cId="3845203904" sldId="264"/>
            <ac:picMk id="17" creationId="{F43A24B1-DF5B-4924-9480-A4286DB014A7}"/>
          </ac:picMkLst>
        </pc:picChg>
        <pc:picChg chg="add mod">
          <ac:chgData name="Григорий Прямов" userId="4a1228d1aa6a41e5" providerId="LiveId" clId="{D1F95477-3418-46BA-99A7-37EA1F5C2F6B}" dt="2018-08-31T06:31:48.400" v="4796" actId="164"/>
          <ac:picMkLst>
            <pc:docMk/>
            <pc:sldMk cId="3845203904" sldId="264"/>
            <ac:picMk id="19" creationId="{2F9D8A17-D282-41BA-A5A3-B856F0B4D4E2}"/>
          </ac:picMkLst>
        </pc:picChg>
        <pc:picChg chg="mod ord topLvl">
          <ac:chgData name="Григорий Прямов" userId="4a1228d1aa6a41e5" providerId="LiveId" clId="{D1F95477-3418-46BA-99A7-37EA1F5C2F6B}" dt="2018-08-31T06:31:48.400" v="4796" actId="164"/>
          <ac:picMkLst>
            <pc:docMk/>
            <pc:sldMk cId="3845203904" sldId="264"/>
            <ac:picMk id="20" creationId="{8F943ABD-04E5-4EE9-8F01-C01D83545FD1}"/>
          </ac:picMkLst>
        </pc:picChg>
        <pc:picChg chg="del mod">
          <ac:chgData name="Григорий Прямов" userId="4a1228d1aa6a41e5" providerId="LiveId" clId="{D1F95477-3418-46BA-99A7-37EA1F5C2F6B}" dt="2018-08-31T07:32:00.236" v="5365" actId="478"/>
          <ac:picMkLst>
            <pc:docMk/>
            <pc:sldMk cId="3845203904" sldId="264"/>
            <ac:picMk id="25" creationId="{2C22B09D-4228-453E-AE30-AB6BC032D356}"/>
          </ac:picMkLst>
        </pc:picChg>
        <pc:picChg chg="del mod">
          <ac:chgData name="Григорий Прямов" userId="4a1228d1aa6a41e5" providerId="LiveId" clId="{D1F95477-3418-46BA-99A7-37EA1F5C2F6B}" dt="2018-08-31T07:22:41.575" v="5259" actId="478"/>
          <ac:picMkLst>
            <pc:docMk/>
            <pc:sldMk cId="3845203904" sldId="264"/>
            <ac:picMk id="26" creationId="{33B3DB8D-BCCB-44E8-84E6-5FD56D8A3341}"/>
          </ac:picMkLst>
        </pc:picChg>
        <pc:picChg chg="del mod">
          <ac:chgData name="Григорий Прямов" userId="4a1228d1aa6a41e5" providerId="LiveId" clId="{D1F95477-3418-46BA-99A7-37EA1F5C2F6B}" dt="2018-08-31T07:32:00.236" v="5365" actId="478"/>
          <ac:picMkLst>
            <pc:docMk/>
            <pc:sldMk cId="3845203904" sldId="264"/>
            <ac:picMk id="37" creationId="{A76F8735-4138-4660-9052-6D76F9D563E3}"/>
          </ac:picMkLst>
        </pc:picChg>
        <pc:picChg chg="add mod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38" creationId="{20BB5C86-494F-4FEC-8622-818BCDFD2D70}"/>
          </ac:picMkLst>
        </pc:picChg>
        <pc:picChg chg="del mod">
          <ac:chgData name="Григорий Прямов" userId="4a1228d1aa6a41e5" providerId="LiveId" clId="{D1F95477-3418-46BA-99A7-37EA1F5C2F6B}" dt="2018-08-31T07:32:00.236" v="5365" actId="478"/>
          <ac:picMkLst>
            <pc:docMk/>
            <pc:sldMk cId="3845203904" sldId="264"/>
            <ac:picMk id="39" creationId="{58540EBE-15E7-4D75-A6BC-6372368AFC9F}"/>
          </ac:picMkLst>
        </pc:picChg>
        <pc:picChg chg="add mod modCrop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45" creationId="{0DC8476A-6A40-486C-97D7-E325E29A0DBC}"/>
          </ac:picMkLst>
        </pc:picChg>
        <pc:picChg chg="add del mod">
          <ac:chgData name="Григорий Прямов" userId="4a1228d1aa6a41e5" providerId="LiveId" clId="{D1F95477-3418-46BA-99A7-37EA1F5C2F6B}" dt="2018-08-31T07:20:49.194" v="5251" actId="478"/>
          <ac:picMkLst>
            <pc:docMk/>
            <pc:sldMk cId="3845203904" sldId="264"/>
            <ac:picMk id="48" creationId="{98369B5D-955E-496A-8812-F88E499DC409}"/>
          </ac:picMkLst>
        </pc:picChg>
        <pc:picChg chg="add mod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50" creationId="{19A90AFA-20B4-4930-A898-5D82157D1B81}"/>
          </ac:picMkLst>
        </pc:picChg>
        <pc:picChg chg="add mod">
          <ac:chgData name="Григорий Прямов" userId="4a1228d1aa6a41e5" providerId="LiveId" clId="{D1F95477-3418-46BA-99A7-37EA1F5C2F6B}" dt="2018-08-31T06:58:23.282" v="4883" actId="1076"/>
          <ac:picMkLst>
            <pc:docMk/>
            <pc:sldMk cId="3845203904" sldId="264"/>
            <ac:picMk id="52" creationId="{5F1AF075-E4A5-4D99-A8AF-96DF3C4EBB76}"/>
          </ac:picMkLst>
        </pc:picChg>
        <pc:picChg chg="add mod">
          <ac:chgData name="Григорий Прямов" userId="4a1228d1aa6a41e5" providerId="LiveId" clId="{D1F95477-3418-46BA-99A7-37EA1F5C2F6B}" dt="2018-08-31T07:39:25.679" v="5570" actId="1036"/>
          <ac:picMkLst>
            <pc:docMk/>
            <pc:sldMk cId="3845203904" sldId="264"/>
            <ac:picMk id="58" creationId="{3CB6C8C8-FECD-465B-89B0-FD43B717FA87}"/>
          </ac:picMkLst>
        </pc:picChg>
        <pc:picChg chg="add mod">
          <ac:chgData name="Григорий Прямов" userId="4a1228d1aa6a41e5" providerId="LiveId" clId="{D1F95477-3418-46BA-99A7-37EA1F5C2F6B}" dt="2018-08-31T07:20:27.756" v="5247" actId="164"/>
          <ac:picMkLst>
            <pc:docMk/>
            <pc:sldMk cId="3845203904" sldId="264"/>
            <ac:picMk id="62" creationId="{DF9A351F-233F-4295-BEC2-DA865BF0D2CE}"/>
          </ac:picMkLst>
        </pc:picChg>
        <pc:picChg chg="add mod">
          <ac:chgData name="Григорий Прямов" userId="4a1228d1aa6a41e5" providerId="LiveId" clId="{D1F95477-3418-46BA-99A7-37EA1F5C2F6B}" dt="2018-08-31T07:20:27.756" v="5247" actId="164"/>
          <ac:picMkLst>
            <pc:docMk/>
            <pc:sldMk cId="3845203904" sldId="264"/>
            <ac:picMk id="63" creationId="{64872F35-893C-4256-AFE5-8461C0892AD4}"/>
          </ac:picMkLst>
        </pc:picChg>
        <pc:picChg chg="add mod">
          <ac:chgData name="Григорий Прямов" userId="4a1228d1aa6a41e5" providerId="LiveId" clId="{D1F95477-3418-46BA-99A7-37EA1F5C2F6B}" dt="2018-08-31T07:25:02.011" v="5275" actId="571"/>
          <ac:picMkLst>
            <pc:docMk/>
            <pc:sldMk cId="3845203904" sldId="264"/>
            <ac:picMk id="84" creationId="{A6FEB502-2431-47BC-83E0-5BF70DB63BD1}"/>
          </ac:picMkLst>
        </pc:picChg>
      </pc:sldChg>
    </pc:docChg>
  </pc:docChgLst>
  <pc:docChgLst>
    <pc:chgData name="Григорий Прямов" userId="4a1228d1aa6a41e5" providerId="LiveId" clId="{D6F5AC34-2F2C-4CCC-B461-457C4FCDC5A8}"/>
    <pc:docChg chg="modSld">
      <pc:chgData name="Григорий Прямов" userId="4a1228d1aa6a41e5" providerId="LiveId" clId="{D6F5AC34-2F2C-4CCC-B461-457C4FCDC5A8}" dt="2018-08-31T07:54:03.883" v="38" actId="1038"/>
      <pc:docMkLst>
        <pc:docMk/>
      </pc:docMkLst>
      <pc:sldChg chg="addSp modSp">
        <pc:chgData name="Григорий Прямов" userId="4a1228d1aa6a41e5" providerId="LiveId" clId="{D6F5AC34-2F2C-4CCC-B461-457C4FCDC5A8}" dt="2018-08-31T07:51:14.029" v="2" actId="167"/>
        <pc:sldMkLst>
          <pc:docMk/>
          <pc:sldMk cId="1153011731" sldId="262"/>
        </pc:sldMkLst>
        <pc:picChg chg="add mod ord">
          <ac:chgData name="Григорий Прямов" userId="4a1228d1aa6a41e5" providerId="LiveId" clId="{D6F5AC34-2F2C-4CCC-B461-457C4FCDC5A8}" dt="2018-08-31T07:51:14.029" v="2" actId="167"/>
          <ac:picMkLst>
            <pc:docMk/>
            <pc:sldMk cId="1153011731" sldId="262"/>
            <ac:picMk id="38" creationId="{058FC6AD-C86F-48EC-BB4B-6FCF7876D730}"/>
          </ac:picMkLst>
        </pc:picChg>
      </pc:sldChg>
      <pc:sldChg chg="addSp modSp">
        <pc:chgData name="Григорий Прямов" userId="4a1228d1aa6a41e5" providerId="LiveId" clId="{D6F5AC34-2F2C-4CCC-B461-457C4FCDC5A8}" dt="2018-08-31T07:54:03.883" v="38" actId="1038"/>
        <pc:sldMkLst>
          <pc:docMk/>
          <pc:sldMk cId="3845203904" sldId="264"/>
        </pc:sldMkLst>
        <pc:spChg chg="mod">
          <ac:chgData name="Григорий Прямов" userId="4a1228d1aa6a41e5" providerId="LiveId" clId="{D6F5AC34-2F2C-4CCC-B461-457C4FCDC5A8}" dt="2018-08-31T07:53:15.498" v="28" actId="20577"/>
          <ac:spMkLst>
            <pc:docMk/>
            <pc:sldMk cId="3845203904" sldId="264"/>
            <ac:spMk id="4" creationId="{D63FEF98-E49F-4A06-AE10-17BA94166328}"/>
          </ac:spMkLst>
        </pc:spChg>
        <pc:grpChg chg="mod">
          <ac:chgData name="Григорий Прямов" userId="4a1228d1aa6a41e5" providerId="LiveId" clId="{D6F5AC34-2F2C-4CCC-B461-457C4FCDC5A8}" dt="2018-08-31T07:54:03.883" v="38" actId="1038"/>
          <ac:grpSpMkLst>
            <pc:docMk/>
            <pc:sldMk cId="3845203904" sldId="264"/>
            <ac:grpSpMk id="79" creationId="{3A8D6C1C-D4E2-44DB-8770-F1DD3116504F}"/>
          </ac:grpSpMkLst>
        </pc:grpChg>
        <pc:picChg chg="add mod ord">
          <ac:chgData name="Григорий Прямов" userId="4a1228d1aa6a41e5" providerId="LiveId" clId="{D6F5AC34-2F2C-4CCC-B461-457C4FCDC5A8}" dt="2018-08-31T07:51:53.655" v="6" actId="167"/>
          <ac:picMkLst>
            <pc:docMk/>
            <pc:sldMk cId="3845203904" sldId="264"/>
            <ac:picMk id="81" creationId="{CECC4880-5DC8-46EA-8DEE-0FEE8BCE854E}"/>
          </ac:picMkLst>
        </pc:picChg>
        <pc:picChg chg="add mod ord">
          <ac:chgData name="Григорий Прямов" userId="4a1228d1aa6a41e5" providerId="LiveId" clId="{D6F5AC34-2F2C-4CCC-B461-457C4FCDC5A8}" dt="2018-08-31T07:52:13.688" v="27" actId="1035"/>
          <ac:picMkLst>
            <pc:docMk/>
            <pc:sldMk cId="3845203904" sldId="264"/>
            <ac:picMk id="82" creationId="{C32FB21E-D172-4B91-9B8B-B7FF45B69A1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3D5CAF-7E01-4EE3-9A2F-78C183E1A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5B667AC-A3AD-4FA9-89D9-77AE63ADE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683B42-0BF9-44F6-ABAD-3A1A55DE8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455F635-A0CE-46F5-94FD-C386D8119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43C55AD-E107-43A8-B281-5BB81D04D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87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6997A8-A87C-462B-B891-EFFFA4098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6453652-ACC3-42E9-B707-61BA412A5F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42F448A-6636-4D40-8122-2A863BAC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8E242BF-0416-4A22-85E2-6D8B725A1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E3CEF9A-8697-48AE-971E-1B42B8E5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9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144425D-EA1D-47AF-90A1-D75EB72A6C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7D78D8C-D142-4CA1-AE7B-CA209C033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02B770-77A7-47E4-91F5-5CADA7E30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F72613-FDFE-4624-8AD9-4517E4B40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020972-5E10-4A79-BA55-8025C6B8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69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09C8B6-4F61-4821-B2D4-E00B577B5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3B17590-E963-4EAA-B2A2-DB1F23F7F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E9B3F27-3A04-4D1C-BE99-C7ECB2D78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38F2C1A-ACB9-43A5-AA5F-5578FAE4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4275329-949D-4732-825C-C6CC15EDF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8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754E19-1590-492F-A6B9-2E7E8886C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2A9BA15-EFF2-47DD-8248-268E120FA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CE0046-C384-4723-AAFD-B6821D78F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9B168B8-6E98-48F0-83C2-1CA099D31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B0DC309-AB15-4034-A930-42B40D01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734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063E58-7ABD-43BA-8E4C-A67B905B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EE4ED76-18AF-4F70-B473-631F740F8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CC5C961-E0A3-4D95-B7AA-765023509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ED61FD7-E1B1-40AB-9E2D-2DC3A807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2161E72-BC8F-4D7E-8732-551680FA5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6057DF-BAAD-49E9-875C-5407D91F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2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943271-C8E6-47A5-B3CC-0867E74E1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A4A43FF-3D2F-42C4-8B9D-E1220095E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D60D638-F6E5-4314-A7A1-D39DE5A13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80E1075-0CF5-4012-8CDA-432DAD15C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E165619-4026-490D-BBE2-4138917579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E05FEAE-8090-4AF9-8B66-C33A151D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D81E981-05B6-4EB6-AB3A-FB8A3AA59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E67EE2D-5EBA-4897-A670-C008AE83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9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94747C-0137-4CCF-88FB-2720BC009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ED9632E-77BC-4EC8-AE54-1BB66E4D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86D64D2-A1AD-452B-BD26-C0F70A7C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D81AB75-0C6D-4889-B58E-486117E90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90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F52271C-92A4-4106-ACD8-00CC8400C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952A37C-1C4E-457D-9C29-6902A172C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7546036-C7D3-463A-BCD0-A7392DD9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4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D0406B-1910-4D0B-8C09-762D53D9E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76A451D-3D05-4343-AA8C-695C14D5F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55F0A20-902B-4204-8D38-6DA78CB66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DCC274-0BC3-4A02-A2D7-A23C37D67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AF086C4-CF6B-4FF6-9F5D-60556B643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1C1D15E-67D5-4E48-82FD-C14EA5BD7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88B270-FB45-4DAC-AAD5-DD4252981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0DDAC4F-B87C-456F-AEA8-7ED5B604B3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ECD798-663B-4FE8-9780-09A6B74BA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8AA1DFD-022A-4F20-88CA-C905A48B9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0B774A4-675E-4B4B-A71F-66A358D7D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D0A15A8-5AB1-4BB1-9C52-964F53F5C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5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B15A33-8C92-4A66-9024-676EE01A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6E18A93-CDEB-49D1-9E95-A60048A16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EC5BDB3-DAF6-4865-9A02-F36C896ECC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3A6B0-7E59-4E6F-97AB-F56F02B7B0CC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B28C4D6-6501-48CC-B62F-8193473927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E3496D-B7E3-419D-BDEE-2D9387E7C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A765-0A4C-4AD9-B1C7-AF7989D62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42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1.png"/><Relationship Id="rId3" Type="http://schemas.openxmlformats.org/officeDocument/2006/relationships/image" Target="../media/image5.gif"/><Relationship Id="rId7" Type="http://schemas.openxmlformats.org/officeDocument/2006/relationships/image" Target="../media/image16.gif"/><Relationship Id="rId12" Type="http://schemas.openxmlformats.org/officeDocument/2006/relationships/image" Target="../media/image20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9.png"/><Relationship Id="rId5" Type="http://schemas.openxmlformats.org/officeDocument/2006/relationships/image" Target="../media/image14.jpeg"/><Relationship Id="rId15" Type="http://schemas.openxmlformats.org/officeDocument/2006/relationships/image" Target="../media/image1.png"/><Relationship Id="rId10" Type="http://schemas.openxmlformats.org/officeDocument/2006/relationships/image" Target="../media/image19.jp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F001C0-2077-41A4-9DF8-E1C9465ED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22" y="18796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Социальный электронный документооборот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(Фонд социального страхования Российской Федерации)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3451C0-FDED-4EC1-AAD9-B952337D3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1614" y="3438526"/>
            <a:ext cx="7900525" cy="1633537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цифровизация социальных услуг</a:t>
            </a:r>
          </a:p>
          <a:p>
            <a:r>
              <a:rPr lang="ru-RU" sz="2400" dirty="0"/>
              <a:t>защищенная коммуникационная среда</a:t>
            </a:r>
          </a:p>
          <a:p>
            <a:r>
              <a:rPr lang="ru-RU" sz="2400" dirty="0"/>
              <a:t>юридически значимый электронный документооборот</a:t>
            </a:r>
          </a:p>
          <a:p>
            <a:r>
              <a:rPr lang="ru-RU" sz="2400" dirty="0"/>
              <a:t>обеспечение </a:t>
            </a:r>
            <a:r>
              <a:rPr lang="ru-RU" sz="2400" dirty="0" err="1"/>
              <a:t>проактивности</a:t>
            </a:r>
            <a:endParaRPr lang="ru-RU" sz="2400" dirty="0"/>
          </a:p>
        </p:txBody>
      </p:sp>
      <p:pic>
        <p:nvPicPr>
          <p:cNvPr id="5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71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A5662EF-5F61-4D47-917A-B734B4A55F3F}"/>
              </a:ext>
            </a:extLst>
          </p:cNvPr>
          <p:cNvSpPr txBox="1"/>
          <p:nvPr/>
        </p:nvSpPr>
        <p:spPr>
          <a:xfrm>
            <a:off x="1535185" y="511728"/>
            <a:ext cx="8699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Предпосылки создания СЭДО</a:t>
            </a:r>
            <a:endParaRPr lang="ru-RU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A599097-7395-422F-A7C7-8E87C6EE9D03}"/>
              </a:ext>
            </a:extLst>
          </p:cNvPr>
          <p:cNvSpPr txBox="1"/>
          <p:nvPr/>
        </p:nvSpPr>
        <p:spPr>
          <a:xfrm>
            <a:off x="1387357" y="1615105"/>
            <a:ext cx="1041743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Цифровой </a:t>
            </a:r>
            <a:r>
              <a:rPr lang="ru-RU" sz="2000" dirty="0"/>
              <a:t>ландшафт стремительно меняется. </a:t>
            </a:r>
            <a:r>
              <a:rPr lang="ru-RU" sz="2000" dirty="0" smtClean="0"/>
              <a:t>Создаются </a:t>
            </a:r>
            <a:r>
              <a:rPr lang="ru-RU" sz="2000" dirty="0"/>
              <a:t>новые сервисы и супер сервисы. </a:t>
            </a:r>
            <a:r>
              <a:rPr lang="ru-RU" sz="2000" dirty="0" smtClean="0"/>
              <a:t>Одним </a:t>
            </a:r>
            <a:r>
              <a:rPr lang="ru-RU" sz="2000" dirty="0"/>
              <a:t>из приоритетов стала проактивность. </a:t>
            </a:r>
            <a:endParaRPr lang="ru-RU" sz="2000" dirty="0" smtClean="0"/>
          </a:p>
          <a:p>
            <a:pPr algn="just"/>
            <a:r>
              <a:rPr lang="ru-RU" sz="2000" dirty="0" smtClean="0"/>
              <a:t>Ужесточаются </a:t>
            </a:r>
            <a:r>
              <a:rPr lang="ru-RU" sz="2000" dirty="0"/>
              <a:t>требования к защите персональных данных и работоспособности информационных систем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Развитие </a:t>
            </a:r>
            <a:r>
              <a:rPr lang="ru-RU" sz="2000" dirty="0"/>
              <a:t>информационных технологий привело к обоснованной и стремительной централизации служб бухгалтерского и кадрового учета.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В </a:t>
            </a:r>
            <a:r>
              <a:rPr lang="ru-RU" sz="2000" dirty="0"/>
              <a:t>этом мире не осталось места д</a:t>
            </a:r>
            <a:r>
              <a:rPr lang="ru-RU" sz="2000" dirty="0" smtClean="0"/>
              <a:t>окументам </a:t>
            </a:r>
            <a:r>
              <a:rPr lang="ru-RU" sz="2000" dirty="0"/>
              <a:t>на бумаге.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На </a:t>
            </a:r>
            <a:r>
              <a:rPr lang="ru-RU" sz="2000" dirty="0"/>
              <a:t>фоне этого, успешная реализация проектов по прямым выплатам и электронному листку нетрудоспособности выдвинула Фонд на уникальную позицию среди государственных органов. Фонд взаимодействует с миллионами страхователей и десятками миллионов застрахованных, тысячами медицинских организаций.</a:t>
            </a:r>
          </a:p>
          <a:p>
            <a:pPr algn="just"/>
            <a:r>
              <a:rPr lang="ru-RU" sz="2000" dirty="0"/>
              <a:t>Для успешного ответа на поставленные вызовы Фонд реализовал универсальный механизм юридически значимого информационного взаимодействия, основанный на технологии электронного листка нетрудоспособности, как мультипликаторе.</a:t>
            </a:r>
          </a:p>
          <a:p>
            <a:pPr lvl="1" algn="just"/>
            <a:endParaRPr lang="ru-RU" sz="2000" dirty="0" smtClean="0"/>
          </a:p>
        </p:txBody>
      </p:sp>
      <p:pic>
        <p:nvPicPr>
          <p:cNvPr id="6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08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620179B-F9DC-4CFC-B181-36156D7074E7}"/>
              </a:ext>
            </a:extLst>
          </p:cNvPr>
          <p:cNvSpPr txBox="1"/>
          <p:nvPr/>
        </p:nvSpPr>
        <p:spPr>
          <a:xfrm>
            <a:off x="2011185" y="445283"/>
            <a:ext cx="10000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Социальный электронный документооборот - СЭДО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C29D5FD-E2D0-46B5-9CD5-3B2E0D94FD35}"/>
              </a:ext>
            </a:extLst>
          </p:cNvPr>
          <p:cNvSpPr txBox="1"/>
          <p:nvPr/>
        </p:nvSpPr>
        <p:spPr>
          <a:xfrm>
            <a:off x="789970" y="3453470"/>
            <a:ext cx="600651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Участники СЭДО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Получатели социальных услуг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Работодатели (страхователи)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Медицинские организации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МСЭ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Страховщики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Органы исполнительной власти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Поставщики услуг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Аптеки, ……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Оператор (Фонд социального страхования)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620179B-F9DC-4CFC-B181-36156D7074E7}"/>
              </a:ext>
            </a:extLst>
          </p:cNvPr>
          <p:cNvSpPr txBox="1"/>
          <p:nvPr/>
        </p:nvSpPr>
        <p:spPr>
          <a:xfrm>
            <a:off x="316901" y="1448243"/>
            <a:ext cx="111089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Основное отличие деятельности Фонда от иных внебюджетных фондов и ФОИВ при исполнении функций и оказании государственных услуг заключается в необходимости двунаправленного, в том числе проактивного, юридически значимого информационного взаимодействия со значительным количество участников, в число которых входят не подключенные к СМЭВ.</a:t>
            </a:r>
          </a:p>
        </p:txBody>
      </p:sp>
      <p:pic>
        <p:nvPicPr>
          <p:cNvPr id="8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C29D5FD-E2D0-46B5-9CD5-3B2E0D94FD35}"/>
              </a:ext>
            </a:extLst>
          </p:cNvPr>
          <p:cNvSpPr txBox="1"/>
          <p:nvPr/>
        </p:nvSpPr>
        <p:spPr>
          <a:xfrm>
            <a:off x="6004701" y="3453470"/>
            <a:ext cx="600651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Уникальность СЭДО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Неограниченный круг участников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Шифрование данных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Только юридически значимый ЭДО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Единые принципы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Автоматическая маршрутизация документов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Неограниченная масштабируемость по составу ЭДО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Возможность встраивания в существующее ПО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Возможность работы через операторов ЭДО</a:t>
            </a:r>
          </a:p>
        </p:txBody>
      </p:sp>
    </p:spTree>
    <p:extLst>
      <p:ext uri="{BB962C8B-B14F-4D97-AF65-F5344CB8AC3E}">
        <p14:creationId xmlns:p14="http://schemas.microsoft.com/office/powerpoint/2010/main" val="187740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C6DBFFA-A980-40ED-B290-73311C6C847B}"/>
              </a:ext>
            </a:extLst>
          </p:cNvPr>
          <p:cNvSpPr txBox="1"/>
          <p:nvPr/>
        </p:nvSpPr>
        <p:spPr>
          <a:xfrm>
            <a:off x="1943449" y="268448"/>
            <a:ext cx="830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Схема информационного взаимодействия СЭДО 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9CCD76BA-426B-4FF8-9476-4C42B99FCB3B}"/>
              </a:ext>
            </a:extLst>
          </p:cNvPr>
          <p:cNvGrpSpPr/>
          <p:nvPr/>
        </p:nvGrpSpPr>
        <p:grpSpPr>
          <a:xfrm>
            <a:off x="371879" y="2222817"/>
            <a:ext cx="2211929" cy="2801923"/>
            <a:chOff x="347742" y="1493240"/>
            <a:chExt cx="2236067" cy="280192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1B83F841-39C9-4D32-823F-54D31E09E93B}"/>
                </a:ext>
              </a:extLst>
            </p:cNvPr>
            <p:cNvSpPr/>
            <p:nvPr/>
          </p:nvSpPr>
          <p:spPr>
            <a:xfrm>
              <a:off x="347742" y="1493240"/>
              <a:ext cx="1732729" cy="28019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1600" dirty="0"/>
                <a:t>Получатель услуг</a:t>
              </a:r>
            </a:p>
          </p:txBody>
        </p:sp>
        <p:sp>
          <p:nvSpPr>
            <p:cNvPr id="9" name="Прямоугольник: скругленные углы 8">
              <a:extLst>
                <a:ext uri="{FF2B5EF4-FFF2-40B4-BE49-F238E27FC236}">
                  <a16:creationId xmlns="" xmlns:a16="http://schemas.microsoft.com/office/drawing/2014/main" id="{645F92B5-40D3-40A7-91F0-8A5C9354DADD}"/>
                </a:ext>
              </a:extLst>
            </p:cNvPr>
            <p:cNvSpPr/>
            <p:nvPr/>
          </p:nvSpPr>
          <p:spPr>
            <a:xfrm>
              <a:off x="1459684" y="2003029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ЛК, ПГУ</a:t>
              </a:r>
            </a:p>
          </p:txBody>
        </p:sp>
        <p:sp>
          <p:nvSpPr>
            <p:cNvPr id="10" name="Прямоугольник: скругленные углы 9">
              <a:extLst>
                <a:ext uri="{FF2B5EF4-FFF2-40B4-BE49-F238E27FC236}">
                  <a16:creationId xmlns="" xmlns:a16="http://schemas.microsoft.com/office/drawing/2014/main" id="{A2FF696C-D66B-471C-90B0-F78F75323D47}"/>
                </a:ext>
              </a:extLst>
            </p:cNvPr>
            <p:cNvSpPr/>
            <p:nvPr/>
          </p:nvSpPr>
          <p:spPr>
            <a:xfrm>
              <a:off x="1459684" y="2416186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Мобильное приложение</a:t>
              </a:r>
            </a:p>
          </p:txBody>
        </p:sp>
        <p:sp>
          <p:nvSpPr>
            <p:cNvPr id="11" name="Прямоугольник: скругленные углы 10">
              <a:extLst>
                <a:ext uri="{FF2B5EF4-FFF2-40B4-BE49-F238E27FC236}">
                  <a16:creationId xmlns="" xmlns:a16="http://schemas.microsoft.com/office/drawing/2014/main" id="{830ED26D-5D30-49E2-B447-61C25C61FB30}"/>
                </a:ext>
              </a:extLst>
            </p:cNvPr>
            <p:cNvSpPr/>
            <p:nvPr/>
          </p:nvSpPr>
          <p:spPr>
            <a:xfrm>
              <a:off x="1459684" y="2829343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Чат бот</a:t>
              </a:r>
            </a:p>
          </p:txBody>
        </p:sp>
        <p:sp>
          <p:nvSpPr>
            <p:cNvPr id="12" name="Прямоугольник: скругленные углы 11">
              <a:extLst>
                <a:ext uri="{FF2B5EF4-FFF2-40B4-BE49-F238E27FC236}">
                  <a16:creationId xmlns="" xmlns:a16="http://schemas.microsoft.com/office/drawing/2014/main" id="{F4A6BDAB-B4FE-4F36-B54F-329743979645}"/>
                </a:ext>
              </a:extLst>
            </p:cNvPr>
            <p:cNvSpPr/>
            <p:nvPr/>
          </p:nvSpPr>
          <p:spPr>
            <a:xfrm>
              <a:off x="1459684" y="3242500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«Алиса»</a:t>
              </a:r>
            </a:p>
          </p:txBody>
        </p:sp>
        <p:sp>
          <p:nvSpPr>
            <p:cNvPr id="13" name="Прямоугольник: скругленные углы 12">
              <a:extLst>
                <a:ext uri="{FF2B5EF4-FFF2-40B4-BE49-F238E27FC236}">
                  <a16:creationId xmlns="" xmlns:a16="http://schemas.microsoft.com/office/drawing/2014/main" id="{3765B3BD-B1D4-4C9A-9F40-6FFBE89F1006}"/>
                </a:ext>
              </a:extLst>
            </p:cNvPr>
            <p:cNvSpPr/>
            <p:nvPr/>
          </p:nvSpPr>
          <p:spPr>
            <a:xfrm>
              <a:off x="1459684" y="3655658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…..</a:t>
              </a:r>
            </a:p>
          </p:txBody>
        </p:sp>
      </p:grpSp>
      <p:grpSp>
        <p:nvGrpSpPr>
          <p:cNvPr id="37" name="Группа 36">
            <a:extLst>
              <a:ext uri="{FF2B5EF4-FFF2-40B4-BE49-F238E27FC236}">
                <a16:creationId xmlns="" xmlns:a16="http://schemas.microsoft.com/office/drawing/2014/main" id="{3B1E051D-BFA7-4D9E-BBE0-BD028CD8625D}"/>
              </a:ext>
            </a:extLst>
          </p:cNvPr>
          <p:cNvGrpSpPr/>
          <p:nvPr/>
        </p:nvGrpSpPr>
        <p:grpSpPr>
          <a:xfrm>
            <a:off x="8816830" y="2082300"/>
            <a:ext cx="2224064" cy="2942439"/>
            <a:chOff x="8816830" y="1352723"/>
            <a:chExt cx="2224064" cy="29424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6A94DA1B-EB06-4D6C-BBC8-29B242148B91}"/>
                </a:ext>
              </a:extLst>
            </p:cNvPr>
            <p:cNvSpPr/>
            <p:nvPr/>
          </p:nvSpPr>
          <p:spPr>
            <a:xfrm>
              <a:off x="9320169" y="1352723"/>
              <a:ext cx="1720725" cy="29424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sz="1400" dirty="0"/>
                <a:t>Страхователи и иные организации</a:t>
              </a:r>
            </a:p>
          </p:txBody>
        </p:sp>
        <p:sp>
          <p:nvSpPr>
            <p:cNvPr id="14" name="Прямоугольник: скругленные углы 13">
              <a:extLst>
                <a:ext uri="{FF2B5EF4-FFF2-40B4-BE49-F238E27FC236}">
                  <a16:creationId xmlns="" xmlns:a16="http://schemas.microsoft.com/office/drawing/2014/main" id="{3F2C43DB-A2A3-4878-B2DE-D20F5B87E5AD}"/>
                </a:ext>
              </a:extLst>
            </p:cNvPr>
            <p:cNvSpPr/>
            <p:nvPr/>
          </p:nvSpPr>
          <p:spPr>
            <a:xfrm>
              <a:off x="8816830" y="1933821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ЛК, ПГУ</a:t>
              </a:r>
            </a:p>
          </p:txBody>
        </p:sp>
        <p:sp>
          <p:nvSpPr>
            <p:cNvPr id="15" name="Прямоугольник: скругленные углы 14">
              <a:extLst>
                <a:ext uri="{FF2B5EF4-FFF2-40B4-BE49-F238E27FC236}">
                  <a16:creationId xmlns="" xmlns:a16="http://schemas.microsoft.com/office/drawing/2014/main" id="{2174301A-4535-4634-9871-4D0149516629}"/>
                </a:ext>
              </a:extLst>
            </p:cNvPr>
            <p:cNvSpPr/>
            <p:nvPr/>
          </p:nvSpPr>
          <p:spPr>
            <a:xfrm>
              <a:off x="8816830" y="2346978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HRM, ERP, CRM</a:t>
              </a:r>
              <a:r>
                <a:rPr lang="ru-RU" sz="12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6" name="Прямоугольник: скругленные углы 15">
              <a:extLst>
                <a:ext uri="{FF2B5EF4-FFF2-40B4-BE49-F238E27FC236}">
                  <a16:creationId xmlns="" xmlns:a16="http://schemas.microsoft.com/office/drawing/2014/main" id="{59681BC3-0796-46DD-A243-6803EB4A7164}"/>
                </a:ext>
              </a:extLst>
            </p:cNvPr>
            <p:cNvSpPr/>
            <p:nvPr/>
          </p:nvSpPr>
          <p:spPr>
            <a:xfrm>
              <a:off x="8816830" y="2760135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АРМ ФСС</a:t>
              </a:r>
            </a:p>
          </p:txBody>
        </p:sp>
        <p:sp>
          <p:nvSpPr>
            <p:cNvPr id="17" name="Прямоугольник: скругленные углы 16">
              <a:extLst>
                <a:ext uri="{FF2B5EF4-FFF2-40B4-BE49-F238E27FC236}">
                  <a16:creationId xmlns="" xmlns:a16="http://schemas.microsoft.com/office/drawing/2014/main" id="{673BF9F2-6282-4F6F-929D-FE1F6F532CEF}"/>
                </a:ext>
              </a:extLst>
            </p:cNvPr>
            <p:cNvSpPr/>
            <p:nvPr/>
          </p:nvSpPr>
          <p:spPr>
            <a:xfrm>
              <a:off x="8816830" y="3173292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Оператор ЭДО</a:t>
              </a:r>
            </a:p>
          </p:txBody>
        </p:sp>
        <p:sp>
          <p:nvSpPr>
            <p:cNvPr id="18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542E2F2F-0F9B-47B7-8DAD-1757E0EF74EB}"/>
                </a:ext>
              </a:extLst>
            </p:cNvPr>
            <p:cNvSpPr/>
            <p:nvPr/>
          </p:nvSpPr>
          <p:spPr>
            <a:xfrm>
              <a:off x="8816830" y="3586450"/>
              <a:ext cx="1124125" cy="38154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…..</a:t>
              </a:r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="" xmlns:a16="http://schemas.microsoft.com/office/drawing/2014/main" id="{D30C2ED5-0C01-44FC-A7E9-42CB47200BDF}"/>
              </a:ext>
            </a:extLst>
          </p:cNvPr>
          <p:cNvGrpSpPr/>
          <p:nvPr/>
        </p:nvGrpSpPr>
        <p:grpSpPr>
          <a:xfrm>
            <a:off x="6849611" y="3877702"/>
            <a:ext cx="1684090" cy="712131"/>
            <a:chOff x="6849611" y="3173292"/>
            <a:chExt cx="1684090" cy="71213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Стрелка: влево-вправо 19">
              <a:extLst>
                <a:ext uri="{FF2B5EF4-FFF2-40B4-BE49-F238E27FC236}">
                  <a16:creationId xmlns="" xmlns:a16="http://schemas.microsoft.com/office/drawing/2014/main" id="{DEAEBF0C-38E9-45DB-972E-691B942AF306}"/>
                </a:ext>
              </a:extLst>
            </p:cNvPr>
            <p:cNvSpPr/>
            <p:nvPr/>
          </p:nvSpPr>
          <p:spPr>
            <a:xfrm>
              <a:off x="6849611" y="3173292"/>
              <a:ext cx="1684090" cy="677412"/>
            </a:xfrm>
            <a:prstGeom prst="leftRight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4E35185E-25B1-4442-9591-2E8ADC2AC5C6}"/>
                </a:ext>
              </a:extLst>
            </p:cNvPr>
            <p:cNvSpPr txBox="1"/>
            <p:nvPr/>
          </p:nvSpPr>
          <p:spPr>
            <a:xfrm>
              <a:off x="7077056" y="3362203"/>
              <a:ext cx="1236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/>
                <a:t>ЭД УКЭП ЮЛ</a:t>
              </a:r>
            </a:p>
          </p:txBody>
        </p:sp>
      </p:grpSp>
      <p:grpSp>
        <p:nvGrpSpPr>
          <p:cNvPr id="25" name="Группа 24">
            <a:extLst>
              <a:ext uri="{FF2B5EF4-FFF2-40B4-BE49-F238E27FC236}">
                <a16:creationId xmlns="" xmlns:a16="http://schemas.microsoft.com/office/drawing/2014/main" id="{6A6E5B72-EC2D-43B0-AA56-A79F500DB13B}"/>
              </a:ext>
            </a:extLst>
          </p:cNvPr>
          <p:cNvGrpSpPr/>
          <p:nvPr/>
        </p:nvGrpSpPr>
        <p:grpSpPr>
          <a:xfrm>
            <a:off x="3208789" y="2924716"/>
            <a:ext cx="1493241" cy="639504"/>
            <a:chOff x="3229761" y="3655658"/>
            <a:chExt cx="1493241" cy="6395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Стрелка: вправо 22">
              <a:extLst>
                <a:ext uri="{FF2B5EF4-FFF2-40B4-BE49-F238E27FC236}">
                  <a16:creationId xmlns="" xmlns:a16="http://schemas.microsoft.com/office/drawing/2014/main" id="{590C809E-D506-4A25-ADB1-5A9F832B3B35}"/>
                </a:ext>
              </a:extLst>
            </p:cNvPr>
            <p:cNvSpPr/>
            <p:nvPr/>
          </p:nvSpPr>
          <p:spPr>
            <a:xfrm>
              <a:off x="3229761" y="3655658"/>
              <a:ext cx="1493241" cy="639504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3B2D012A-3E0B-46C4-82D1-C24ACB337D26}"/>
                </a:ext>
              </a:extLst>
            </p:cNvPr>
            <p:cNvSpPr txBox="1"/>
            <p:nvPr/>
          </p:nvSpPr>
          <p:spPr>
            <a:xfrm>
              <a:off x="3229762" y="3821521"/>
              <a:ext cx="1237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/>
                <a:t>ЭД + ПЭП ПГУ</a:t>
              </a: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="" xmlns:a16="http://schemas.microsoft.com/office/drawing/2014/main" id="{66F290AD-F1DF-4031-8E96-916E1A2BD04E}"/>
              </a:ext>
            </a:extLst>
          </p:cNvPr>
          <p:cNvGrpSpPr/>
          <p:nvPr/>
        </p:nvGrpSpPr>
        <p:grpSpPr>
          <a:xfrm>
            <a:off x="6855693" y="2832812"/>
            <a:ext cx="1642565" cy="823309"/>
            <a:chOff x="3229761" y="3655658"/>
            <a:chExt cx="1493241" cy="6395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Стрелка: вправо 26">
              <a:extLst>
                <a:ext uri="{FF2B5EF4-FFF2-40B4-BE49-F238E27FC236}">
                  <a16:creationId xmlns="" xmlns:a16="http://schemas.microsoft.com/office/drawing/2014/main" id="{037CDEF8-0855-496E-980E-3EEEE70D99F6}"/>
                </a:ext>
              </a:extLst>
            </p:cNvPr>
            <p:cNvSpPr/>
            <p:nvPr/>
          </p:nvSpPr>
          <p:spPr>
            <a:xfrm>
              <a:off x="3229761" y="3655658"/>
              <a:ext cx="1493241" cy="639504"/>
            </a:xfrm>
            <a:prstGeom prst="rightArrow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3DCCF1E2-6D3A-47C2-9BB5-83A4562329A9}"/>
                </a:ext>
              </a:extLst>
            </p:cNvPr>
            <p:cNvSpPr txBox="1"/>
            <p:nvPr/>
          </p:nvSpPr>
          <p:spPr>
            <a:xfrm>
              <a:off x="3343012" y="3821521"/>
              <a:ext cx="1124125" cy="32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/>
                <a:t>ЭД ПЭП ПГУ + УКЭП оператора</a:t>
              </a:r>
            </a:p>
          </p:txBody>
        </p:sp>
      </p:grpSp>
      <p:grpSp>
        <p:nvGrpSpPr>
          <p:cNvPr id="33" name="Группа 32">
            <a:extLst>
              <a:ext uri="{FF2B5EF4-FFF2-40B4-BE49-F238E27FC236}">
                <a16:creationId xmlns="" xmlns:a16="http://schemas.microsoft.com/office/drawing/2014/main" id="{36487B0A-61FC-48B7-8DCE-28DE96685AD4}"/>
              </a:ext>
            </a:extLst>
          </p:cNvPr>
          <p:cNvGrpSpPr/>
          <p:nvPr/>
        </p:nvGrpSpPr>
        <p:grpSpPr>
          <a:xfrm>
            <a:off x="3128045" y="3877702"/>
            <a:ext cx="1493241" cy="823309"/>
            <a:chOff x="3104975" y="3310570"/>
            <a:chExt cx="1493241" cy="82330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Стрелка: вправо 30">
              <a:extLst>
                <a:ext uri="{FF2B5EF4-FFF2-40B4-BE49-F238E27FC236}">
                  <a16:creationId xmlns="" xmlns:a16="http://schemas.microsoft.com/office/drawing/2014/main" id="{14AAD357-BD6C-401F-8405-8DED2EAC390D}"/>
                </a:ext>
              </a:extLst>
            </p:cNvPr>
            <p:cNvSpPr/>
            <p:nvPr/>
          </p:nvSpPr>
          <p:spPr>
            <a:xfrm rot="10800000">
              <a:off x="3104975" y="3310570"/>
              <a:ext cx="1493241" cy="823309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E26EDC3B-FF25-4EEE-9B9D-71C7EC23564D}"/>
                </a:ext>
              </a:extLst>
            </p:cNvPr>
            <p:cNvSpPr txBox="1"/>
            <p:nvPr/>
          </p:nvSpPr>
          <p:spPr>
            <a:xfrm>
              <a:off x="3402784" y="3524105"/>
              <a:ext cx="112412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dirty="0"/>
                <a:t>ЭД УКЭП ЮЛ + УКЭП оператора</a:t>
              </a:r>
            </a:p>
          </p:txBody>
        </p:sp>
      </p:grpSp>
      <p:grpSp>
        <p:nvGrpSpPr>
          <p:cNvPr id="36" name="Группа 35">
            <a:extLst>
              <a:ext uri="{FF2B5EF4-FFF2-40B4-BE49-F238E27FC236}">
                <a16:creationId xmlns="" xmlns:a16="http://schemas.microsoft.com/office/drawing/2014/main" id="{BA98D9C9-6643-4CAF-A247-E354A7801805}"/>
              </a:ext>
            </a:extLst>
          </p:cNvPr>
          <p:cNvGrpSpPr/>
          <p:nvPr/>
        </p:nvGrpSpPr>
        <p:grpSpPr>
          <a:xfrm>
            <a:off x="5104701" y="2437784"/>
            <a:ext cx="1624897" cy="3143279"/>
            <a:chOff x="5104701" y="1708207"/>
            <a:chExt cx="1624897" cy="31432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9051D0C7-CE2B-4624-99CD-D54C96B8EE32}"/>
                </a:ext>
              </a:extLst>
            </p:cNvPr>
            <p:cNvSpPr/>
            <p:nvPr/>
          </p:nvSpPr>
          <p:spPr>
            <a:xfrm>
              <a:off x="5104701" y="1708207"/>
              <a:ext cx="1342239" cy="2514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ФСС, как оператор СЭДО</a:t>
              </a:r>
            </a:p>
          </p:txBody>
        </p:sp>
        <p:sp>
          <p:nvSpPr>
            <p:cNvPr id="34" name="Цилиндр 33">
              <a:extLst>
                <a:ext uri="{FF2B5EF4-FFF2-40B4-BE49-F238E27FC236}">
                  <a16:creationId xmlns="" xmlns:a16="http://schemas.microsoft.com/office/drawing/2014/main" id="{5367C77E-ABC9-4EA8-A171-DC2E8FE402B6}"/>
                </a:ext>
              </a:extLst>
            </p:cNvPr>
            <p:cNvSpPr/>
            <p:nvPr/>
          </p:nvSpPr>
          <p:spPr>
            <a:xfrm>
              <a:off x="5428362" y="3738838"/>
              <a:ext cx="1301236" cy="1112648"/>
            </a:xfrm>
            <a:prstGeom prst="can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Архив ЭД</a:t>
              </a:r>
            </a:p>
          </p:txBody>
        </p:sp>
      </p:grpSp>
      <p:pic>
        <p:nvPicPr>
          <p:cNvPr id="38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11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A5662EF-5F61-4D47-917A-B734B4A55F3F}"/>
              </a:ext>
            </a:extLst>
          </p:cNvPr>
          <p:cNvSpPr txBox="1"/>
          <p:nvPr/>
        </p:nvSpPr>
        <p:spPr>
          <a:xfrm>
            <a:off x="1535185" y="511728"/>
            <a:ext cx="8699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Основные функции СЭДО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A599097-7395-422F-A7C7-8E87C6EE9D03}"/>
              </a:ext>
            </a:extLst>
          </p:cNvPr>
          <p:cNvSpPr txBox="1"/>
          <p:nvPr/>
        </p:nvSpPr>
        <p:spPr>
          <a:xfrm>
            <a:off x="866485" y="1615105"/>
            <a:ext cx="1145918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Подача заявлений, запросов, документов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Получение документов по запросу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Контроль и приоритетное управление информационными подписками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Контроль прохождения электронных документов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Направление документов получателям и информирование иного участника СЭДО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Получение по запросу статуса иного участника СЭДО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Прием документов и данных от страхователей (4ФСС, ОКВЭД, ПВСО, ….)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Инициативное направление извещений, запросов и иных документов страхователям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Уведомление (страхователи, МО, разработчики, операторы ЭДО, …):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/>
              <a:t>Об изменениях в НПА и иных документах и регламентах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/>
              <a:t>О проведении мероприятий (информационные, разъяснительные, контрольные, …)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/>
              <a:t>Об обновлении ПО, сертификатов УКЭП и </a:t>
            </a:r>
            <a:r>
              <a:rPr lang="ru-RU" sz="2000" dirty="0" err="1"/>
              <a:t>тп</a:t>
            </a:r>
            <a:endParaRPr lang="ru-RU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/>
              <a:t>О проведении регламентных работ и доступности информационных ресурсов Фонда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Централизованное распространение информационных материалов (НСИ) и новостей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Направление напоминаний о приближении или наступлении отчетных дат и иных событий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Уведомление о нарушениях в оформлении ЭД и сроках исполнения ЭД (ЭЛН, ПВСО, …)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  <p:pic>
        <p:nvPicPr>
          <p:cNvPr id="6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370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A5662EF-5F61-4D47-917A-B734B4A55F3F}"/>
              </a:ext>
            </a:extLst>
          </p:cNvPr>
          <p:cNvSpPr txBox="1"/>
          <p:nvPr/>
        </p:nvSpPr>
        <p:spPr>
          <a:xfrm>
            <a:off x="1535185" y="511728"/>
            <a:ext cx="8699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Реализовано в СЭДО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A599097-7395-422F-A7C7-8E87C6EE9D03}"/>
              </a:ext>
            </a:extLst>
          </p:cNvPr>
          <p:cNvSpPr txBox="1"/>
          <p:nvPr/>
        </p:nvSpPr>
        <p:spPr>
          <a:xfrm>
            <a:off x="849707" y="1832870"/>
            <a:ext cx="114591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Взаимодействие с операторами ЭДО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Взаимодействие с уполномоченными представителями (централизованная бухгалтерия и кадры)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Автоматическое направление извещений ПВСО страхователю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Уведомление страхователя о страховых случаях (пилот при наличии соглашения)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Уведомление страхователя о выплатах (пилот при наличии соглашения)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/>
              <a:t>Уведомление застрахованного на ПГУ об изменениях статусов ЭЛН и выплат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ru-RU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  <p:pic>
        <p:nvPicPr>
          <p:cNvPr id="6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927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A5662EF-5F61-4D47-917A-B734B4A55F3F}"/>
              </a:ext>
            </a:extLst>
          </p:cNvPr>
          <p:cNvSpPr txBox="1"/>
          <p:nvPr/>
        </p:nvSpPr>
        <p:spPr>
          <a:xfrm>
            <a:off x="1535185" y="511728"/>
            <a:ext cx="8699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Результаты и ближайшие планы</a:t>
            </a:r>
          </a:p>
        </p:txBody>
      </p:sp>
      <p:pic>
        <p:nvPicPr>
          <p:cNvPr id="6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ятиугольник 6"/>
          <p:cNvSpPr/>
          <p:nvPr/>
        </p:nvSpPr>
        <p:spPr>
          <a:xfrm>
            <a:off x="847772" y="1832870"/>
            <a:ext cx="2783249" cy="530246"/>
          </a:xfrm>
          <a:prstGeom prst="homePlat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1</a:t>
            </a:r>
          </a:p>
          <a:p>
            <a:pPr algn="ctr"/>
            <a:r>
              <a:rPr lang="ru-RU" sz="1400" dirty="0"/>
              <a:t>июль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1400835" y="2285782"/>
            <a:ext cx="2783249" cy="530246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2</a:t>
            </a:r>
          </a:p>
          <a:p>
            <a:pPr algn="ctr"/>
            <a:r>
              <a:rPr lang="ru-RU" sz="1400" dirty="0"/>
              <a:t>август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1913401" y="2758947"/>
            <a:ext cx="2783249" cy="530246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3</a:t>
            </a:r>
          </a:p>
          <a:p>
            <a:pPr algn="ctr"/>
            <a:r>
              <a:rPr lang="ru-RU" sz="1400" dirty="0"/>
              <a:t>сентябрь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2467667" y="3211859"/>
            <a:ext cx="2783249" cy="530246"/>
          </a:xfrm>
          <a:prstGeom prst="homePlate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4</a:t>
            </a:r>
          </a:p>
          <a:p>
            <a:pPr algn="ctr"/>
            <a:r>
              <a:rPr lang="ru-RU" sz="1400" dirty="0"/>
              <a:t>октябрь 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3021933" y="3681028"/>
            <a:ext cx="2783249" cy="530246"/>
          </a:xfrm>
          <a:prstGeom prst="homePlate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5</a:t>
            </a:r>
          </a:p>
          <a:p>
            <a:pPr algn="ctr"/>
            <a:r>
              <a:rPr lang="ru-RU" sz="1400" dirty="0"/>
              <a:t>декабрь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011459"/>
              </p:ext>
            </p:extLst>
          </p:nvPr>
        </p:nvGraphicFramePr>
        <p:xfrm>
          <a:off x="1066927" y="5890795"/>
          <a:ext cx="6625643" cy="6172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21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7693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2733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5213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483080"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июнь</a:t>
                      </a:r>
                    </a:p>
                    <a:p>
                      <a:pPr algn="ctr"/>
                      <a:endParaRPr lang="ru-RU" sz="1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Июль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Авг.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Сент.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Окт.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 err="1"/>
                        <a:t>Нояб</a:t>
                      </a:r>
                      <a:r>
                        <a:rPr lang="ru-RU" sz="115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Дек.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Янв.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Фев.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апр.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март.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50" dirty="0"/>
                    </a:p>
                    <a:p>
                      <a:pPr algn="ctr"/>
                      <a:r>
                        <a:rPr lang="ru-RU" sz="1150" dirty="0"/>
                        <a:t>май.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8647" y="6072615"/>
            <a:ext cx="614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2019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3897" y="4984760"/>
            <a:ext cx="1040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Старт проекта</a:t>
            </a:r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0800000">
            <a:off x="1124633" y="5426486"/>
            <a:ext cx="287763" cy="404032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1785020" y="5200091"/>
            <a:ext cx="562477" cy="624081"/>
            <a:chOff x="2339492" y="5051601"/>
            <a:chExt cx="562477" cy="624081"/>
          </a:xfrm>
        </p:grpSpPr>
        <p:sp>
          <p:nvSpPr>
            <p:cNvPr id="17" name="Равнобедренный треугольник 16"/>
            <p:cNvSpPr/>
            <p:nvPr/>
          </p:nvSpPr>
          <p:spPr>
            <a:xfrm rot="10800000">
              <a:off x="2402493" y="5271650"/>
              <a:ext cx="287763" cy="404032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492" y="5051601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1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401941" y="5218483"/>
            <a:ext cx="562477" cy="614399"/>
            <a:chOff x="2995330" y="5069993"/>
            <a:chExt cx="562477" cy="614399"/>
          </a:xfrm>
        </p:grpSpPr>
        <p:sp>
          <p:nvSpPr>
            <p:cNvPr id="20" name="Равнобедренный треугольник 19"/>
            <p:cNvSpPr/>
            <p:nvPr/>
          </p:nvSpPr>
          <p:spPr>
            <a:xfrm rot="10800000">
              <a:off x="3056892" y="5280360"/>
              <a:ext cx="287763" cy="404032"/>
            </a:xfrm>
            <a:prstGeom prst="triangle">
              <a:avLst/>
            </a:prstGeom>
            <a:solidFill>
              <a:srgbClr val="DEEA46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95330" y="5069993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2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509512" y="5200091"/>
            <a:ext cx="562477" cy="652599"/>
            <a:chOff x="5484234" y="5051601"/>
            <a:chExt cx="562477" cy="652599"/>
          </a:xfrm>
        </p:grpSpPr>
        <p:sp>
          <p:nvSpPr>
            <p:cNvPr id="23" name="Равнобедренный треугольник 22"/>
            <p:cNvSpPr/>
            <p:nvPr/>
          </p:nvSpPr>
          <p:spPr>
            <a:xfrm rot="10800000">
              <a:off x="5575817" y="5300168"/>
              <a:ext cx="287763" cy="404032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84234" y="5051601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4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925043" y="5214508"/>
            <a:ext cx="562477" cy="635949"/>
            <a:chOff x="3888083" y="5066018"/>
            <a:chExt cx="562477" cy="635949"/>
          </a:xfrm>
        </p:grpSpPr>
        <p:sp>
          <p:nvSpPr>
            <p:cNvPr id="26" name="Равнобедренный треугольник 25"/>
            <p:cNvSpPr/>
            <p:nvPr/>
          </p:nvSpPr>
          <p:spPr>
            <a:xfrm rot="10800000">
              <a:off x="3960394" y="5297935"/>
              <a:ext cx="287763" cy="404032"/>
            </a:xfrm>
            <a:prstGeom prst="triangle">
              <a:avLst/>
            </a:prstGeom>
            <a:solidFill>
              <a:srgbClr val="D24CAF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88083" y="5066018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3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542422" y="5224302"/>
            <a:ext cx="562477" cy="608580"/>
            <a:chOff x="6787055" y="5067102"/>
            <a:chExt cx="562477" cy="608580"/>
          </a:xfrm>
        </p:grpSpPr>
        <p:sp>
          <p:nvSpPr>
            <p:cNvPr id="29" name="5-конечная звезда 28"/>
            <p:cNvSpPr/>
            <p:nvPr/>
          </p:nvSpPr>
          <p:spPr>
            <a:xfrm rot="10800000">
              <a:off x="6796427" y="5297935"/>
              <a:ext cx="398995" cy="377747"/>
            </a:xfrm>
            <a:prstGeom prst="star5">
              <a:avLst/>
            </a:prstGeom>
            <a:solidFill>
              <a:srgbClr val="00B050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87055" y="5067102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6</a:t>
              </a: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7776594" y="1329249"/>
            <a:ext cx="4247345" cy="4980935"/>
          </a:xfrm>
          <a:prstGeom prst="rect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776594" y="1978749"/>
            <a:ext cx="430007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КС1 – проектные решения и первичный перечень документов, публикация спецификации, создание коммуникационной группы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КС2 – запуск пилотного решения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КС3 – реализация в стороннем ПО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КС4 – расширение перечня документов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КС5 – промышленная эксплуатация и масштабирование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/>
              <a:t>КС6 – Подключение операторов ЭДО и разработчиков ПО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i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776595" y="1327572"/>
            <a:ext cx="4247344" cy="4331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sz="2000" dirty="0"/>
              <a:t>Контрольные события</a:t>
            </a:r>
          </a:p>
          <a:p>
            <a:pPr algn="ctr"/>
            <a:endParaRPr lang="ru-RU" dirty="0"/>
          </a:p>
        </p:txBody>
      </p:sp>
      <p:sp>
        <p:nvSpPr>
          <p:cNvPr id="35" name="Пятиугольник 10">
            <a:extLst>
              <a:ext uri="{FF2B5EF4-FFF2-40B4-BE49-F238E27FC236}">
                <a16:creationId xmlns="" xmlns:a16="http://schemas.microsoft.com/office/drawing/2014/main" id="{2BFE631A-E684-4A5A-AE6E-3AAAC2493255}"/>
              </a:ext>
            </a:extLst>
          </p:cNvPr>
          <p:cNvSpPr/>
          <p:nvPr/>
        </p:nvSpPr>
        <p:spPr>
          <a:xfrm>
            <a:off x="3657970" y="4150718"/>
            <a:ext cx="2783249" cy="530246"/>
          </a:xfrm>
          <a:prstGeom prst="homePlat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КОНТРОЛЬНОЕ СОБЫТИЕ 6</a:t>
            </a:r>
          </a:p>
          <a:p>
            <a:pPr algn="ctr"/>
            <a:r>
              <a:rPr lang="ru-RU" sz="1400" dirty="0"/>
              <a:t>февраль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="" xmlns:a16="http://schemas.microsoft.com/office/drawing/2014/main" id="{86DBC8A1-F60F-498A-9F46-0D33C00465FF}"/>
              </a:ext>
            </a:extLst>
          </p:cNvPr>
          <p:cNvGrpSpPr/>
          <p:nvPr/>
        </p:nvGrpSpPr>
        <p:grpSpPr>
          <a:xfrm>
            <a:off x="4415411" y="5200091"/>
            <a:ext cx="562477" cy="652599"/>
            <a:chOff x="5484234" y="5051601"/>
            <a:chExt cx="562477" cy="652599"/>
          </a:xfrm>
        </p:grpSpPr>
        <p:sp>
          <p:nvSpPr>
            <p:cNvPr id="37" name="Равнобедренный треугольник 36">
              <a:extLst>
                <a:ext uri="{FF2B5EF4-FFF2-40B4-BE49-F238E27FC236}">
                  <a16:creationId xmlns="" xmlns:a16="http://schemas.microsoft.com/office/drawing/2014/main" id="{ECCD2377-4085-40F1-A920-0F886A8609BE}"/>
                </a:ext>
              </a:extLst>
            </p:cNvPr>
            <p:cNvSpPr/>
            <p:nvPr/>
          </p:nvSpPr>
          <p:spPr>
            <a:xfrm rot="10800000">
              <a:off x="5575817" y="5300168"/>
              <a:ext cx="287763" cy="404032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436344F0-837C-4FA5-8145-EC0F2183284C}"/>
                </a:ext>
              </a:extLst>
            </p:cNvPr>
            <p:cNvSpPr txBox="1"/>
            <p:nvPr/>
          </p:nvSpPr>
          <p:spPr>
            <a:xfrm>
              <a:off x="5484234" y="5051601"/>
              <a:ext cx="562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/>
                <a:t>КС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74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63FEF98-E49F-4A06-AE10-17BA94166328}"/>
              </a:ext>
            </a:extLst>
          </p:cNvPr>
          <p:cNvSpPr txBox="1"/>
          <p:nvPr/>
        </p:nvSpPr>
        <p:spPr>
          <a:xfrm>
            <a:off x="2441196" y="237735"/>
            <a:ext cx="9680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Упрощенная схема выплаты по ЭЛН с подачей застрахованным заявления на выплату из личного кабинета или иным способом в виде электронного документа</a:t>
            </a:r>
          </a:p>
          <a:p>
            <a:pPr algn="ctr"/>
            <a:r>
              <a:rPr lang="ru-RU" sz="2000" dirty="0"/>
              <a:t> с применением СЭДО в ПВСО (в том числе как элемент </a:t>
            </a:r>
            <a:r>
              <a:rPr lang="ru-RU" sz="2000" dirty="0" err="1"/>
              <a:t>Суперсервисов</a:t>
            </a:r>
            <a:r>
              <a:rPr lang="ru-RU" sz="2000" dirty="0"/>
              <a:t>)</a:t>
            </a:r>
          </a:p>
        </p:txBody>
      </p:sp>
      <p:pic>
        <p:nvPicPr>
          <p:cNvPr id="44" name="Picture 2" descr="http://r47fss.ru/images/1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58" y="106098"/>
            <a:ext cx="1554008" cy="132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672516" y="1324796"/>
            <a:ext cx="10977498" cy="5383488"/>
            <a:chOff x="672516" y="1324796"/>
            <a:chExt cx="10977498" cy="5383488"/>
          </a:xfrm>
        </p:grpSpPr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CB0FFC99-4A49-463C-BE96-448E1897B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187" y="4708658"/>
              <a:ext cx="1605281" cy="939529"/>
            </a:xfrm>
            <a:prstGeom prst="rect">
              <a:avLst/>
            </a:prstGeom>
          </p:spPr>
        </p:pic>
        <p:pic>
          <p:nvPicPr>
            <p:cNvPr id="38" name="Рисунок 37" descr="Изображение выглядит как LEGO, игрушка, внутренний, небо&#10;&#10;Описание создано с очень высокой степенью достоверности">
              <a:extLst>
                <a:ext uri="{FF2B5EF4-FFF2-40B4-BE49-F238E27FC236}">
                  <a16:creationId xmlns="" xmlns:a16="http://schemas.microsoft.com/office/drawing/2014/main" id="{058FC6AD-C86F-48EC-BB4B-6FCF7876D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700" y="1433269"/>
              <a:ext cx="1207239" cy="792155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B8681D9B-4DCC-49DC-92F8-8AF86A5ADA2D}"/>
                </a:ext>
              </a:extLst>
            </p:cNvPr>
            <p:cNvSpPr txBox="1"/>
            <p:nvPr/>
          </p:nvSpPr>
          <p:spPr>
            <a:xfrm>
              <a:off x="3705360" y="1352144"/>
              <a:ext cx="2137445" cy="727035"/>
            </a:xfrm>
            <a:prstGeom prst="rect">
              <a:avLst/>
            </a:prstGeom>
            <a:noFill/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ЛК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Алиса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Мобильное приложение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…</a:t>
              </a:r>
            </a:p>
          </p:txBody>
        </p:sp>
        <p:pic>
          <p:nvPicPr>
            <p:cNvPr id="7" name="Рисунок 6">
              <a:extLst>
                <a:ext uri="{FF2B5EF4-FFF2-40B4-BE49-F238E27FC236}">
                  <a16:creationId xmlns="" xmlns:a16="http://schemas.microsoft.com/office/drawing/2014/main" id="{A617362E-9B39-42EB-8125-06531BED3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3473" y="1595539"/>
              <a:ext cx="854393" cy="821432"/>
            </a:xfrm>
            <a:prstGeom prst="rect">
              <a:avLst/>
            </a:prstGeom>
          </p:spPr>
        </p:pic>
        <p:pic>
          <p:nvPicPr>
            <p:cNvPr id="9" name="Рисунок 8" descr="Изображение выглядит как стена, внутренний, человек, женщина&#10;&#10;Описание создано с очень высокой степенью достоверности">
              <a:extLst>
                <a:ext uri="{FF2B5EF4-FFF2-40B4-BE49-F238E27FC236}">
                  <a16:creationId xmlns="" xmlns:a16="http://schemas.microsoft.com/office/drawing/2014/main" id="{7D4702C7-8D56-4A8B-A123-1BDB5E2A0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516" y="2053279"/>
              <a:ext cx="751114" cy="821432"/>
            </a:xfrm>
            <a:prstGeom prst="rect">
              <a:avLst/>
            </a:prstGeom>
          </p:spPr>
        </p:pic>
        <p:pic>
          <p:nvPicPr>
            <p:cNvPr id="11" name="Рисунок 10">
              <a:extLst>
                <a:ext uri="{FF2B5EF4-FFF2-40B4-BE49-F238E27FC236}">
                  <a16:creationId xmlns="" xmlns:a16="http://schemas.microsoft.com/office/drawing/2014/main" id="{127E1DFD-D37A-4D45-AB0A-1107FFEF5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253" y="3079030"/>
              <a:ext cx="2045788" cy="171186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A921D60-047B-491C-8186-97E6673D03AA}"/>
                </a:ext>
              </a:extLst>
            </p:cNvPr>
            <p:cNvSpPr txBox="1"/>
            <p:nvPr/>
          </p:nvSpPr>
          <p:spPr>
            <a:xfrm>
              <a:off x="5029082" y="4429634"/>
              <a:ext cx="1292128" cy="417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/>
                <a:t>СЭДО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4758B3FB-8D86-418D-A628-9EA07EFFD344}"/>
                </a:ext>
              </a:extLst>
            </p:cNvPr>
            <p:cNvSpPr txBox="1"/>
            <p:nvPr/>
          </p:nvSpPr>
          <p:spPr>
            <a:xfrm>
              <a:off x="1661020" y="5756660"/>
              <a:ext cx="780176" cy="323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ЭЛН</a:t>
              </a:r>
            </a:p>
          </p:txBody>
        </p:sp>
        <p:grpSp>
          <p:nvGrpSpPr>
            <p:cNvPr id="29" name="Группа 28">
              <a:extLst>
                <a:ext uri="{FF2B5EF4-FFF2-40B4-BE49-F238E27FC236}">
                  <a16:creationId xmlns="" xmlns:a16="http://schemas.microsoft.com/office/drawing/2014/main" id="{FABCC325-46DF-4A25-97B7-03D1FF52526D}"/>
                </a:ext>
              </a:extLst>
            </p:cNvPr>
            <p:cNvGrpSpPr/>
            <p:nvPr/>
          </p:nvGrpSpPr>
          <p:grpSpPr>
            <a:xfrm>
              <a:off x="10030227" y="4215864"/>
              <a:ext cx="1514152" cy="1262656"/>
              <a:chOff x="7756819" y="5111446"/>
              <a:chExt cx="1514152" cy="1443209"/>
            </a:xfrm>
          </p:grpSpPr>
          <p:pic>
            <p:nvPicPr>
              <p:cNvPr id="18" name="Рисунок 17" descr="Изображение выглядит как металлоизделия&#10;&#10;Описание создано с очень высокой степенью достоверности">
                <a:extLst>
                  <a:ext uri="{FF2B5EF4-FFF2-40B4-BE49-F238E27FC236}">
                    <a16:creationId xmlns="" xmlns:a16="http://schemas.microsoft.com/office/drawing/2014/main" id="{C35FCA79-55CD-410A-92A7-9804ECE1F3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56819" y="5111446"/>
                <a:ext cx="1514152" cy="1197862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05E13D92-EB10-45BA-9B10-B3397C3297C9}"/>
                  </a:ext>
                </a:extLst>
              </p:cNvPr>
              <p:cNvSpPr txBox="1"/>
              <p:nvPr/>
            </p:nvSpPr>
            <p:spPr>
              <a:xfrm>
                <a:off x="8067662" y="6185323"/>
                <a:ext cx="780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ПВСО</a:t>
                </a:r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733ACD72-C1D1-4F67-86E2-E91DF41944BA}"/>
                </a:ext>
              </a:extLst>
            </p:cNvPr>
            <p:cNvGrpSpPr/>
            <p:nvPr/>
          </p:nvGrpSpPr>
          <p:grpSpPr>
            <a:xfrm>
              <a:off x="9048329" y="1804195"/>
              <a:ext cx="1967574" cy="1066671"/>
              <a:chOff x="9048329" y="1791660"/>
              <a:chExt cx="1967574" cy="1219200"/>
            </a:xfrm>
          </p:grpSpPr>
          <p:pic>
            <p:nvPicPr>
              <p:cNvPr id="17" name="Рисунок 16">
                <a:extLst>
                  <a:ext uri="{FF2B5EF4-FFF2-40B4-BE49-F238E27FC236}">
                    <a16:creationId xmlns="" xmlns:a16="http://schemas.microsoft.com/office/drawing/2014/main" id="{F43A24B1-DF5B-4924-9480-A4286DB01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48329" y="1930814"/>
                <a:ext cx="1077647" cy="1051814"/>
              </a:xfrm>
              <a:prstGeom prst="rect">
                <a:avLst/>
              </a:prstGeom>
            </p:spPr>
          </p:pic>
          <p:pic>
            <p:nvPicPr>
              <p:cNvPr id="20" name="Рисунок 19">
                <a:extLst>
                  <a:ext uri="{FF2B5EF4-FFF2-40B4-BE49-F238E27FC236}">
                    <a16:creationId xmlns="" xmlns:a16="http://schemas.microsoft.com/office/drawing/2014/main" id="{8F943ABD-04E5-4EE9-8F01-C01D83545F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96703" y="1791660"/>
                <a:ext cx="1219200" cy="1219200"/>
              </a:xfrm>
              <a:prstGeom prst="rect">
                <a:avLst/>
              </a:prstGeom>
            </p:spPr>
          </p:pic>
        </p:grpSp>
        <p:sp>
          <p:nvSpPr>
            <p:cNvPr id="22" name="Стрелка: вниз 2">
              <a:extLst>
                <a:ext uri="{FF2B5EF4-FFF2-40B4-BE49-F238E27FC236}">
                  <a16:creationId xmlns="" xmlns:a16="http://schemas.microsoft.com/office/drawing/2014/main" id="{FD590FDA-26D7-40F5-A79B-DDB51391C65A}"/>
                </a:ext>
              </a:extLst>
            </p:cNvPr>
            <p:cNvSpPr/>
            <p:nvPr/>
          </p:nvSpPr>
          <p:spPr>
            <a:xfrm rot="13189313">
              <a:off x="3418361" y="4436038"/>
              <a:ext cx="934793" cy="1397018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трелка: вниз 2">
              <a:extLst>
                <a:ext uri="{FF2B5EF4-FFF2-40B4-BE49-F238E27FC236}">
                  <a16:creationId xmlns="" xmlns:a16="http://schemas.microsoft.com/office/drawing/2014/main" id="{452DAA61-4BEC-423D-8EBE-3241419A91AB}"/>
                </a:ext>
              </a:extLst>
            </p:cNvPr>
            <p:cNvSpPr/>
            <p:nvPr/>
          </p:nvSpPr>
          <p:spPr>
            <a:xfrm rot="13189313">
              <a:off x="7177543" y="2148692"/>
              <a:ext cx="934793" cy="1747224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 descr="Изображение выглядит как внутренний, женщина, человек&#10;&#10;Описание создано с высокой степенью достоверности">
              <a:extLst>
                <a:ext uri="{FF2B5EF4-FFF2-40B4-BE49-F238E27FC236}">
                  <a16:creationId xmlns="" xmlns:a16="http://schemas.microsoft.com/office/drawing/2014/main" id="{2C22B09D-4228-453E-AE30-AB6BC032D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4371" y="4385531"/>
              <a:ext cx="728371" cy="619326"/>
            </a:xfrm>
            <a:prstGeom prst="rect">
              <a:avLst/>
            </a:prstGeom>
          </p:spPr>
        </p:pic>
        <p:pic>
          <p:nvPicPr>
            <p:cNvPr id="26" name="Рисунок 25" descr="Изображение выглядит как внутренний, женщина, человек&#10;&#10;Описание создано с высокой степенью достоверности">
              <a:extLst>
                <a:ext uri="{FF2B5EF4-FFF2-40B4-BE49-F238E27FC236}">
                  <a16:creationId xmlns="" xmlns:a16="http://schemas.microsoft.com/office/drawing/2014/main" id="{33B3DB8D-BCCB-44E8-84E6-5FD56D8A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849" y="2149383"/>
              <a:ext cx="728371" cy="619326"/>
            </a:xfrm>
            <a:prstGeom prst="rect">
              <a:avLst/>
            </a:prstGeom>
          </p:spPr>
        </p:pic>
        <p:sp>
          <p:nvSpPr>
            <p:cNvPr id="27" name="Стрелка: вниз 2">
              <a:extLst>
                <a:ext uri="{FF2B5EF4-FFF2-40B4-BE49-F238E27FC236}">
                  <a16:creationId xmlns="" xmlns:a16="http://schemas.microsoft.com/office/drawing/2014/main" id="{6CD26A1A-FB67-4E4B-A809-F36C20AEAB53}"/>
                </a:ext>
              </a:extLst>
            </p:cNvPr>
            <p:cNvSpPr/>
            <p:nvPr/>
          </p:nvSpPr>
          <p:spPr>
            <a:xfrm rot="13189313">
              <a:off x="7313074" y="2558113"/>
              <a:ext cx="934793" cy="1747224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трелка: вниз 2">
              <a:extLst>
                <a:ext uri="{FF2B5EF4-FFF2-40B4-BE49-F238E27FC236}">
                  <a16:creationId xmlns="" xmlns:a16="http://schemas.microsoft.com/office/drawing/2014/main" id="{4B815AC7-CCDF-4932-B39A-64FEF457E4B0}"/>
                </a:ext>
              </a:extLst>
            </p:cNvPr>
            <p:cNvSpPr/>
            <p:nvPr/>
          </p:nvSpPr>
          <p:spPr>
            <a:xfrm rot="17234336">
              <a:off x="3523195" y="2143378"/>
              <a:ext cx="817845" cy="1473073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трелка: вниз 2">
              <a:extLst>
                <a:ext uri="{FF2B5EF4-FFF2-40B4-BE49-F238E27FC236}">
                  <a16:creationId xmlns="" xmlns:a16="http://schemas.microsoft.com/office/drawing/2014/main" id="{F480481C-C35E-4004-9886-BB1E0A85D13E}"/>
                </a:ext>
              </a:extLst>
            </p:cNvPr>
            <p:cNvSpPr/>
            <p:nvPr/>
          </p:nvSpPr>
          <p:spPr>
            <a:xfrm rot="18395850">
              <a:off x="9621305" y="3037197"/>
              <a:ext cx="817845" cy="1058660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3291A27B-FCAE-4C40-B405-9D41C4CB9483}"/>
                </a:ext>
              </a:extLst>
            </p:cNvPr>
            <p:cNvSpPr txBox="1"/>
            <p:nvPr/>
          </p:nvSpPr>
          <p:spPr>
            <a:xfrm>
              <a:off x="1128196" y="3622579"/>
              <a:ext cx="590867" cy="32312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dirty="0"/>
                <a:t>ЭЛН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8158EB99-484A-44AC-A1AA-A57EE724A849}"/>
                </a:ext>
              </a:extLst>
            </p:cNvPr>
            <p:cNvSpPr txBox="1"/>
            <p:nvPr/>
          </p:nvSpPr>
          <p:spPr>
            <a:xfrm rot="19849729">
              <a:off x="6343388" y="2682418"/>
              <a:ext cx="2206053" cy="2288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Уведомление о страховом случае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 rot="20123831">
              <a:off x="2966170" y="5340076"/>
              <a:ext cx="2206053" cy="2288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Уведомление о страховом случае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3D4B615F-D1BB-4943-B81E-428508CCBE18}"/>
                </a:ext>
              </a:extLst>
            </p:cNvPr>
            <p:cNvSpPr txBox="1"/>
            <p:nvPr/>
          </p:nvSpPr>
          <p:spPr>
            <a:xfrm rot="2688530">
              <a:off x="3364681" y="2533390"/>
              <a:ext cx="1519968" cy="2288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Заявление на выплату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59C4CA6E-A000-4656-ADEB-C4926BBFDA80}"/>
                </a:ext>
              </a:extLst>
            </p:cNvPr>
            <p:cNvSpPr txBox="1"/>
            <p:nvPr/>
          </p:nvSpPr>
          <p:spPr>
            <a:xfrm rot="19771172">
              <a:off x="7224612" y="3600976"/>
              <a:ext cx="1519968" cy="2288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Заявление на выплату</a:t>
              </a:r>
            </a:p>
          </p:txBody>
        </p:sp>
        <p:sp>
          <p:nvSpPr>
            <p:cNvPr id="36" name="Стрелка: вниз 2">
              <a:extLst>
                <a:ext uri="{FF2B5EF4-FFF2-40B4-BE49-F238E27FC236}">
                  <a16:creationId xmlns="" xmlns:a16="http://schemas.microsoft.com/office/drawing/2014/main" id="{49BF9AA8-893D-4F00-97EE-CA01131F65D8}"/>
                </a:ext>
              </a:extLst>
            </p:cNvPr>
            <p:cNvSpPr/>
            <p:nvPr/>
          </p:nvSpPr>
          <p:spPr>
            <a:xfrm rot="18395850">
              <a:off x="9507216" y="3076348"/>
              <a:ext cx="817845" cy="1058660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7" name="Рисунок 36" descr="Изображение выглядит как внутренний, женщина, человек&#10;&#10;Описание создано с высокой степенью достоверности">
              <a:extLst>
                <a:ext uri="{FF2B5EF4-FFF2-40B4-BE49-F238E27FC236}">
                  <a16:creationId xmlns="" xmlns:a16="http://schemas.microsoft.com/office/drawing/2014/main" id="{A76F8735-4138-4660-9052-6D76F9D56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651717" y="3439219"/>
              <a:ext cx="728371" cy="619326"/>
            </a:xfrm>
            <a:prstGeom prst="rect">
              <a:avLst/>
            </a:prstGeom>
          </p:spPr>
        </p:pic>
        <p:pic>
          <p:nvPicPr>
            <p:cNvPr id="39" name="Рисунок 38">
              <a:extLst>
                <a:ext uri="{FF2B5EF4-FFF2-40B4-BE49-F238E27FC236}">
                  <a16:creationId xmlns="" xmlns:a16="http://schemas.microsoft.com/office/drawing/2014/main" id="{58540EBE-15E7-4D75-A6BC-6372368AF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4273" y="4718482"/>
              <a:ext cx="1327585" cy="1161497"/>
            </a:xfrm>
            <a:prstGeom prst="rect">
              <a:avLst/>
            </a:prstGeom>
          </p:spPr>
        </p:pic>
        <p:sp>
          <p:nvSpPr>
            <p:cNvPr id="40" name="Стрелка: вниз 2">
              <a:extLst>
                <a:ext uri="{FF2B5EF4-FFF2-40B4-BE49-F238E27FC236}">
                  <a16:creationId xmlns="" xmlns:a16="http://schemas.microsoft.com/office/drawing/2014/main" id="{E8D52459-CEF9-4D5E-A769-E5EE89FAD925}"/>
                </a:ext>
              </a:extLst>
            </p:cNvPr>
            <p:cNvSpPr/>
            <p:nvPr/>
          </p:nvSpPr>
          <p:spPr>
            <a:xfrm rot="2548222">
              <a:off x="9216970" y="4505791"/>
              <a:ext cx="574853" cy="701058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F4351183-0824-4C80-9DA3-70B45E44CB02}"/>
                </a:ext>
              </a:extLst>
            </p:cNvPr>
            <p:cNvSpPr txBox="1"/>
            <p:nvPr/>
          </p:nvSpPr>
          <p:spPr>
            <a:xfrm>
              <a:off x="9956922" y="2992973"/>
              <a:ext cx="1693092" cy="3769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Реестр ПВСО и </a:t>
              </a:r>
            </a:p>
            <a:p>
              <a:r>
                <a:rPr lang="ru-RU" sz="1100" dirty="0"/>
                <a:t>№ Заявления на выплату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4A61A969-8D4F-4E4B-BFFC-3E78AA55A9A6}"/>
                </a:ext>
              </a:extLst>
            </p:cNvPr>
            <p:cNvSpPr txBox="1"/>
            <p:nvPr/>
          </p:nvSpPr>
          <p:spPr>
            <a:xfrm rot="20379923">
              <a:off x="8980992" y="4487519"/>
              <a:ext cx="691215" cy="22888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Выплата</a:t>
              </a:r>
            </a:p>
          </p:txBody>
        </p:sp>
        <p:sp>
          <p:nvSpPr>
            <p:cNvPr id="3" name="Стрелка: вниз 2">
              <a:extLst>
                <a:ext uri="{FF2B5EF4-FFF2-40B4-BE49-F238E27FC236}">
                  <a16:creationId xmlns="" xmlns:a16="http://schemas.microsoft.com/office/drawing/2014/main" id="{E6046F06-089A-4149-A929-F603DE216BF6}"/>
                </a:ext>
              </a:extLst>
            </p:cNvPr>
            <p:cNvSpPr/>
            <p:nvPr/>
          </p:nvSpPr>
          <p:spPr>
            <a:xfrm rot="19656552">
              <a:off x="723123" y="3157667"/>
              <a:ext cx="934793" cy="1908457"/>
            </a:xfrm>
            <a:custGeom>
              <a:avLst/>
              <a:gdLst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57753 w 343670"/>
                <a:gd name="connsiteY4" fmla="*/ 1724077 h 1895912"/>
                <a:gd name="connsiteX5" fmla="*/ 343670 w 343670"/>
                <a:gd name="connsiteY5" fmla="*/ 1724077 h 1895912"/>
                <a:gd name="connsiteX6" fmla="*/ 171835 w 343670"/>
                <a:gd name="connsiteY6" fmla="*/ 1895912 h 1895912"/>
                <a:gd name="connsiteX7" fmla="*/ 0 w 343670"/>
                <a:gd name="connsiteY7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85918 w 343670"/>
                <a:gd name="connsiteY2" fmla="*/ 0 h 1895912"/>
                <a:gd name="connsiteX3" fmla="*/ 257753 w 343670"/>
                <a:gd name="connsiteY3" fmla="*/ 0 h 1895912"/>
                <a:gd name="connsiteX4" fmla="*/ 262872 w 343670"/>
                <a:gd name="connsiteY4" fmla="*/ 1486535 h 1895912"/>
                <a:gd name="connsiteX5" fmla="*/ 257753 w 343670"/>
                <a:gd name="connsiteY5" fmla="*/ 1724077 h 1895912"/>
                <a:gd name="connsiteX6" fmla="*/ 343670 w 343670"/>
                <a:gd name="connsiteY6" fmla="*/ 1724077 h 1895912"/>
                <a:gd name="connsiteX7" fmla="*/ 171835 w 343670"/>
                <a:gd name="connsiteY7" fmla="*/ 1895912 h 1895912"/>
                <a:gd name="connsiteX8" fmla="*/ 0 w 343670"/>
                <a:gd name="connsiteY8" fmla="*/ 1724077 h 1895912"/>
                <a:gd name="connsiteX0" fmla="*/ 0 w 343670"/>
                <a:gd name="connsiteY0" fmla="*/ 1724077 h 1895912"/>
                <a:gd name="connsiteX1" fmla="*/ 85918 w 343670"/>
                <a:gd name="connsiteY1" fmla="*/ 1724077 h 1895912"/>
                <a:gd name="connsiteX2" fmla="*/ 72175 w 343670"/>
                <a:gd name="connsiteY2" fmla="*/ 1467078 h 1895912"/>
                <a:gd name="connsiteX3" fmla="*/ 85918 w 343670"/>
                <a:gd name="connsiteY3" fmla="*/ 0 h 1895912"/>
                <a:gd name="connsiteX4" fmla="*/ 257753 w 343670"/>
                <a:gd name="connsiteY4" fmla="*/ 0 h 1895912"/>
                <a:gd name="connsiteX5" fmla="*/ 262872 w 343670"/>
                <a:gd name="connsiteY5" fmla="*/ 1486535 h 1895912"/>
                <a:gd name="connsiteX6" fmla="*/ 257753 w 343670"/>
                <a:gd name="connsiteY6" fmla="*/ 1724077 h 1895912"/>
                <a:gd name="connsiteX7" fmla="*/ 343670 w 343670"/>
                <a:gd name="connsiteY7" fmla="*/ 1724077 h 1895912"/>
                <a:gd name="connsiteX8" fmla="*/ 171835 w 343670"/>
                <a:gd name="connsiteY8" fmla="*/ 1895912 h 1895912"/>
                <a:gd name="connsiteX9" fmla="*/ 0 w 343670"/>
                <a:gd name="connsiteY9" fmla="*/ 1724077 h 1895912"/>
                <a:gd name="connsiteX0" fmla="*/ 0 w 934796"/>
                <a:gd name="connsiteY0" fmla="*/ 1724077 h 1895912"/>
                <a:gd name="connsiteX1" fmla="*/ 85918 w 934796"/>
                <a:gd name="connsiteY1" fmla="*/ 1724077 h 1895912"/>
                <a:gd name="connsiteX2" fmla="*/ 72175 w 934796"/>
                <a:gd name="connsiteY2" fmla="*/ 1467078 h 1895912"/>
                <a:gd name="connsiteX3" fmla="*/ 85918 w 934796"/>
                <a:gd name="connsiteY3" fmla="*/ 0 h 1895912"/>
                <a:gd name="connsiteX4" fmla="*/ 934793 w 934796"/>
                <a:gd name="connsiteY4" fmla="*/ 141870 h 1895912"/>
                <a:gd name="connsiteX5" fmla="*/ 262872 w 934796"/>
                <a:gd name="connsiteY5" fmla="*/ 1486535 h 1895912"/>
                <a:gd name="connsiteX6" fmla="*/ 257753 w 934796"/>
                <a:gd name="connsiteY6" fmla="*/ 1724077 h 1895912"/>
                <a:gd name="connsiteX7" fmla="*/ 343670 w 934796"/>
                <a:gd name="connsiteY7" fmla="*/ 1724077 h 1895912"/>
                <a:gd name="connsiteX8" fmla="*/ 171835 w 934796"/>
                <a:gd name="connsiteY8" fmla="*/ 1895912 h 1895912"/>
                <a:gd name="connsiteX9" fmla="*/ 0 w 934796"/>
                <a:gd name="connsiteY9" fmla="*/ 1724077 h 1895912"/>
                <a:gd name="connsiteX0" fmla="*/ 0 w 934796"/>
                <a:gd name="connsiteY0" fmla="*/ 1724169 h 1896004"/>
                <a:gd name="connsiteX1" fmla="*/ 85918 w 934796"/>
                <a:gd name="connsiteY1" fmla="*/ 1724169 h 1896004"/>
                <a:gd name="connsiteX2" fmla="*/ 72175 w 934796"/>
                <a:gd name="connsiteY2" fmla="*/ 1467170 h 1896004"/>
                <a:gd name="connsiteX3" fmla="*/ 672537 w 934796"/>
                <a:gd name="connsiteY3" fmla="*/ 0 h 1896004"/>
                <a:gd name="connsiteX4" fmla="*/ 934793 w 934796"/>
                <a:gd name="connsiteY4" fmla="*/ 141962 h 1896004"/>
                <a:gd name="connsiteX5" fmla="*/ 262872 w 934796"/>
                <a:gd name="connsiteY5" fmla="*/ 1486627 h 1896004"/>
                <a:gd name="connsiteX6" fmla="*/ 257753 w 934796"/>
                <a:gd name="connsiteY6" fmla="*/ 1724169 h 1896004"/>
                <a:gd name="connsiteX7" fmla="*/ 343670 w 934796"/>
                <a:gd name="connsiteY7" fmla="*/ 1724169 h 1896004"/>
                <a:gd name="connsiteX8" fmla="*/ 171835 w 934796"/>
                <a:gd name="connsiteY8" fmla="*/ 1896004 h 1896004"/>
                <a:gd name="connsiteX9" fmla="*/ 0 w 934796"/>
                <a:gd name="connsiteY9" fmla="*/ 1724169 h 1896004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6"/>
                <a:gd name="connsiteY0" fmla="*/ 1727903 h 1899738"/>
                <a:gd name="connsiteX1" fmla="*/ 85918 w 934796"/>
                <a:gd name="connsiteY1" fmla="*/ 1727903 h 1899738"/>
                <a:gd name="connsiteX2" fmla="*/ 72175 w 934796"/>
                <a:gd name="connsiteY2" fmla="*/ 1470904 h 1899738"/>
                <a:gd name="connsiteX3" fmla="*/ 672537 w 934796"/>
                <a:gd name="connsiteY3" fmla="*/ 3734 h 1899738"/>
                <a:gd name="connsiteX4" fmla="*/ 934793 w 934796"/>
                <a:gd name="connsiteY4" fmla="*/ 145696 h 1899738"/>
                <a:gd name="connsiteX5" fmla="*/ 262872 w 934796"/>
                <a:gd name="connsiteY5" fmla="*/ 1490361 h 1899738"/>
                <a:gd name="connsiteX6" fmla="*/ 257753 w 934796"/>
                <a:gd name="connsiteY6" fmla="*/ 1727903 h 1899738"/>
                <a:gd name="connsiteX7" fmla="*/ 343670 w 934796"/>
                <a:gd name="connsiteY7" fmla="*/ 1727903 h 1899738"/>
                <a:gd name="connsiteX8" fmla="*/ 171835 w 934796"/>
                <a:gd name="connsiteY8" fmla="*/ 1899738 h 1899738"/>
                <a:gd name="connsiteX9" fmla="*/ 0 w 934796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7903 h 1899738"/>
                <a:gd name="connsiteX1" fmla="*/ 85918 w 934793"/>
                <a:gd name="connsiteY1" fmla="*/ 1727903 h 1899738"/>
                <a:gd name="connsiteX2" fmla="*/ 72175 w 934793"/>
                <a:gd name="connsiteY2" fmla="*/ 1470904 h 1899738"/>
                <a:gd name="connsiteX3" fmla="*/ 672537 w 934793"/>
                <a:gd name="connsiteY3" fmla="*/ 3734 h 1899738"/>
                <a:gd name="connsiteX4" fmla="*/ 934793 w 934793"/>
                <a:gd name="connsiteY4" fmla="*/ 145696 h 1899738"/>
                <a:gd name="connsiteX5" fmla="*/ 262872 w 934793"/>
                <a:gd name="connsiteY5" fmla="*/ 1490361 h 1899738"/>
                <a:gd name="connsiteX6" fmla="*/ 257753 w 934793"/>
                <a:gd name="connsiteY6" fmla="*/ 1727903 h 1899738"/>
                <a:gd name="connsiteX7" fmla="*/ 343670 w 934793"/>
                <a:gd name="connsiteY7" fmla="*/ 1727903 h 1899738"/>
                <a:gd name="connsiteX8" fmla="*/ 171835 w 934793"/>
                <a:gd name="connsiteY8" fmla="*/ 1899738 h 1899738"/>
                <a:gd name="connsiteX9" fmla="*/ 0 w 934793"/>
                <a:gd name="connsiteY9" fmla="*/ 1727903 h 1899738"/>
                <a:gd name="connsiteX0" fmla="*/ 0 w 934793"/>
                <a:gd name="connsiteY0" fmla="*/ 1724169 h 1896004"/>
                <a:gd name="connsiteX1" fmla="*/ 85918 w 934793"/>
                <a:gd name="connsiteY1" fmla="*/ 1724169 h 1896004"/>
                <a:gd name="connsiteX2" fmla="*/ 72175 w 934793"/>
                <a:gd name="connsiteY2" fmla="*/ 1467170 h 1896004"/>
                <a:gd name="connsiteX3" fmla="*/ 672537 w 934793"/>
                <a:gd name="connsiteY3" fmla="*/ 0 h 1896004"/>
                <a:gd name="connsiteX4" fmla="*/ 934793 w 934793"/>
                <a:gd name="connsiteY4" fmla="*/ 141962 h 1896004"/>
                <a:gd name="connsiteX5" fmla="*/ 262872 w 934793"/>
                <a:gd name="connsiteY5" fmla="*/ 1486627 h 1896004"/>
                <a:gd name="connsiteX6" fmla="*/ 257753 w 934793"/>
                <a:gd name="connsiteY6" fmla="*/ 1724169 h 1896004"/>
                <a:gd name="connsiteX7" fmla="*/ 343670 w 934793"/>
                <a:gd name="connsiteY7" fmla="*/ 1724169 h 1896004"/>
                <a:gd name="connsiteX8" fmla="*/ 171835 w 934793"/>
                <a:gd name="connsiteY8" fmla="*/ 1896004 h 1896004"/>
                <a:gd name="connsiteX9" fmla="*/ 0 w 934793"/>
                <a:gd name="connsiteY9" fmla="*/ 1724169 h 1896004"/>
                <a:gd name="connsiteX0" fmla="*/ 0 w 934793"/>
                <a:gd name="connsiteY0" fmla="*/ 1749378 h 1921213"/>
                <a:gd name="connsiteX1" fmla="*/ 85918 w 934793"/>
                <a:gd name="connsiteY1" fmla="*/ 1749378 h 1921213"/>
                <a:gd name="connsiteX2" fmla="*/ 72175 w 934793"/>
                <a:gd name="connsiteY2" fmla="*/ 1492379 h 1921213"/>
                <a:gd name="connsiteX3" fmla="*/ 677250 w 934793"/>
                <a:gd name="connsiteY3" fmla="*/ 0 h 1921213"/>
                <a:gd name="connsiteX4" fmla="*/ 934793 w 934793"/>
                <a:gd name="connsiteY4" fmla="*/ 167171 h 1921213"/>
                <a:gd name="connsiteX5" fmla="*/ 262872 w 934793"/>
                <a:gd name="connsiteY5" fmla="*/ 1511836 h 1921213"/>
                <a:gd name="connsiteX6" fmla="*/ 257753 w 934793"/>
                <a:gd name="connsiteY6" fmla="*/ 1749378 h 1921213"/>
                <a:gd name="connsiteX7" fmla="*/ 343670 w 934793"/>
                <a:gd name="connsiteY7" fmla="*/ 1749378 h 1921213"/>
                <a:gd name="connsiteX8" fmla="*/ 171835 w 934793"/>
                <a:gd name="connsiteY8" fmla="*/ 1921213 h 1921213"/>
                <a:gd name="connsiteX9" fmla="*/ 0 w 934793"/>
                <a:gd name="connsiteY9" fmla="*/ 1749378 h 1921213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72175 w 934793"/>
                <a:gd name="connsiteY2" fmla="*/ 1479623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  <a:gd name="connsiteX0" fmla="*/ 0 w 934793"/>
                <a:gd name="connsiteY0" fmla="*/ 1736622 h 1908457"/>
                <a:gd name="connsiteX1" fmla="*/ 85918 w 934793"/>
                <a:gd name="connsiteY1" fmla="*/ 1736622 h 1908457"/>
                <a:gd name="connsiteX2" fmla="*/ 98315 w 934793"/>
                <a:gd name="connsiteY2" fmla="*/ 1496207 h 1908457"/>
                <a:gd name="connsiteX3" fmla="*/ 697358 w 934793"/>
                <a:gd name="connsiteY3" fmla="*/ 0 h 1908457"/>
                <a:gd name="connsiteX4" fmla="*/ 934793 w 934793"/>
                <a:gd name="connsiteY4" fmla="*/ 154415 h 1908457"/>
                <a:gd name="connsiteX5" fmla="*/ 262872 w 934793"/>
                <a:gd name="connsiteY5" fmla="*/ 1499080 h 1908457"/>
                <a:gd name="connsiteX6" fmla="*/ 257753 w 934793"/>
                <a:gd name="connsiteY6" fmla="*/ 1736622 h 1908457"/>
                <a:gd name="connsiteX7" fmla="*/ 343670 w 934793"/>
                <a:gd name="connsiteY7" fmla="*/ 1736622 h 1908457"/>
                <a:gd name="connsiteX8" fmla="*/ 171835 w 934793"/>
                <a:gd name="connsiteY8" fmla="*/ 1908457 h 1908457"/>
                <a:gd name="connsiteX9" fmla="*/ 0 w 934793"/>
                <a:gd name="connsiteY9" fmla="*/ 1736622 h 1908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793" h="1908457">
                  <a:moveTo>
                    <a:pt x="0" y="1736622"/>
                  </a:moveTo>
                  <a:lnTo>
                    <a:pt x="85918" y="1736622"/>
                  </a:lnTo>
                  <a:lnTo>
                    <a:pt x="98315" y="1496207"/>
                  </a:lnTo>
                  <a:cubicBezTo>
                    <a:pt x="96302" y="1036838"/>
                    <a:pt x="575222" y="228329"/>
                    <a:pt x="697358" y="0"/>
                  </a:cubicBezTo>
                  <a:cubicBezTo>
                    <a:pt x="752885" y="97590"/>
                    <a:pt x="841579" y="142898"/>
                    <a:pt x="934793" y="154415"/>
                  </a:cubicBezTo>
                  <a:cubicBezTo>
                    <a:pt x="638646" y="537112"/>
                    <a:pt x="298051" y="998768"/>
                    <a:pt x="262872" y="1499080"/>
                  </a:cubicBezTo>
                  <a:lnTo>
                    <a:pt x="257753" y="1736622"/>
                  </a:lnTo>
                  <a:lnTo>
                    <a:pt x="343670" y="1736622"/>
                  </a:lnTo>
                  <a:lnTo>
                    <a:pt x="171835" y="1908457"/>
                  </a:lnTo>
                  <a:lnTo>
                    <a:pt x="0" y="173662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164097" y="5907734"/>
              <a:ext cx="317494" cy="19980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164097" y="6175342"/>
              <a:ext cx="317494" cy="1998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164097" y="6442950"/>
              <a:ext cx="317494" cy="19980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12700" prstMaterial="metal">
              <a:bevelT w="57150" h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>
              <a:off x="5554672" y="5907734"/>
              <a:ext cx="1391728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Формирование ЭЛН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>
              <a:off x="5554672" y="6197795"/>
              <a:ext cx="1519968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Заявление на выплату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>
              <a:off x="5554672" y="6446674"/>
              <a:ext cx="1242648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/>
                <a:t>Процесс выплаты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>
              <a:off x="1361745" y="1324796"/>
              <a:ext cx="1814920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>
                  <a:solidFill>
                    <a:schemeClr val="accent2">
                      <a:lumMod val="75000"/>
                    </a:schemeClr>
                  </a:solidFill>
                </a:rPr>
                <a:t>Медицинская организация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03DA6773-A1AE-4D7B-8FB9-A0D2F2CA5AEC}"/>
                </a:ext>
              </a:extLst>
            </p:cNvPr>
            <p:cNvSpPr txBox="1"/>
            <p:nvPr/>
          </p:nvSpPr>
          <p:spPr>
            <a:xfrm>
              <a:off x="9678747" y="1529123"/>
              <a:ext cx="987771" cy="2616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ru-RU" sz="1100" dirty="0">
                  <a:solidFill>
                    <a:schemeClr val="accent4">
                      <a:lumMod val="75000"/>
                    </a:schemeClr>
                  </a:solidFill>
                </a:rPr>
                <a:t>Страхователь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301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81" descr="Изображение выглядит как LEGO, игрушка, внутренний, неб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32FB21E-D172-4B91-9B8B-B7FF45B69A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02" y="4114518"/>
            <a:ext cx="622322" cy="466741"/>
          </a:xfrm>
          <a:prstGeom prst="rect">
            <a:avLst/>
          </a:prstGeom>
        </p:spPr>
      </p:pic>
      <p:pic>
        <p:nvPicPr>
          <p:cNvPr id="81" name="Рисунок 80" descr="Изображение выглядит как LEGO, игрушка, внутренний, неб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ECC4880-5DC8-46EA-8DEE-0FEE8BCE8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70" y="1646921"/>
            <a:ext cx="622322" cy="4667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63FEF98-E49F-4A06-AE10-17BA94166328}"/>
              </a:ext>
            </a:extLst>
          </p:cNvPr>
          <p:cNvSpPr txBox="1"/>
          <p:nvPr/>
        </p:nvSpPr>
        <p:spPr>
          <a:xfrm>
            <a:off x="756405" y="347248"/>
            <a:ext cx="10679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Пример взаимодействия по листкам нетрудоспособности при обнаружении ошибки страхователем в данных, введенных медицинской организацией</a:t>
            </a:r>
          </a:p>
        </p:txBody>
      </p:sp>
      <p:pic>
        <p:nvPicPr>
          <p:cNvPr id="9" name="Рисунок 8" descr="Изображение выглядит как стена, внутренний, человек, женщи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7D4702C7-8D56-4A8B-A123-1BDB5E2A0E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43" y="1892786"/>
            <a:ext cx="751114" cy="938893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="" xmlns:a16="http://schemas.microsoft.com/office/drawing/2014/main" id="{A8DE2238-B9C5-43B9-A8C0-3852F1EA7BF1}"/>
              </a:ext>
            </a:extLst>
          </p:cNvPr>
          <p:cNvGrpSpPr/>
          <p:nvPr/>
        </p:nvGrpSpPr>
        <p:grpSpPr>
          <a:xfrm>
            <a:off x="1369160" y="4238426"/>
            <a:ext cx="977942" cy="1250879"/>
            <a:chOff x="1369160" y="3994586"/>
            <a:chExt cx="977942" cy="1250879"/>
          </a:xfrm>
        </p:grpSpPr>
        <p:grpSp>
          <p:nvGrpSpPr>
            <p:cNvPr id="13" name="Группа 12">
              <a:extLst>
                <a:ext uri="{FF2B5EF4-FFF2-40B4-BE49-F238E27FC236}">
                  <a16:creationId xmlns="" xmlns:a16="http://schemas.microsoft.com/office/drawing/2014/main" id="{26CB434A-AFE4-4223-A192-CD920F7568A3}"/>
                </a:ext>
              </a:extLst>
            </p:cNvPr>
            <p:cNvGrpSpPr/>
            <p:nvPr/>
          </p:nvGrpSpPr>
          <p:grpSpPr>
            <a:xfrm>
              <a:off x="1742846" y="4496810"/>
              <a:ext cx="604256" cy="748655"/>
              <a:chOff x="4445332" y="4975377"/>
              <a:chExt cx="1566173" cy="1845231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="" xmlns:a16="http://schemas.microsoft.com/office/drawing/2014/main" id="{127E1DFD-D37A-4D45-AB0A-1107FFEF5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7354" y="4975377"/>
                <a:ext cx="1514151" cy="1514151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DA921D60-047B-491C-8186-97E6673D03AA}"/>
                  </a:ext>
                </a:extLst>
              </p:cNvPr>
              <p:cNvSpPr txBox="1"/>
              <p:nvPr/>
            </p:nvSpPr>
            <p:spPr>
              <a:xfrm>
                <a:off x="4445332" y="6169993"/>
                <a:ext cx="1566173" cy="650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dirty="0"/>
                  <a:t>СЭДО</a:t>
                </a:r>
              </a:p>
            </p:txBody>
          </p:sp>
        </p:grpSp>
        <p:grpSp>
          <p:nvGrpSpPr>
            <p:cNvPr id="80" name="Группа 79">
              <a:extLst>
                <a:ext uri="{FF2B5EF4-FFF2-40B4-BE49-F238E27FC236}">
                  <a16:creationId xmlns="" xmlns:a16="http://schemas.microsoft.com/office/drawing/2014/main" id="{62224A9C-2DBB-4B1C-9AA2-5F58D870C58E}"/>
                </a:ext>
              </a:extLst>
            </p:cNvPr>
            <p:cNvGrpSpPr/>
            <p:nvPr/>
          </p:nvGrpSpPr>
          <p:grpSpPr>
            <a:xfrm>
              <a:off x="1369160" y="3994586"/>
              <a:ext cx="656895" cy="590774"/>
              <a:chOff x="7915681" y="4623808"/>
              <a:chExt cx="927312" cy="800109"/>
            </a:xfrm>
          </p:grpSpPr>
          <p:pic>
            <p:nvPicPr>
              <p:cNvPr id="16" name="Рисунок 15">
                <a:extLst>
                  <a:ext uri="{FF2B5EF4-FFF2-40B4-BE49-F238E27FC236}">
                    <a16:creationId xmlns="" xmlns:a16="http://schemas.microsoft.com/office/drawing/2014/main" id="{CB0FFC99-4A49-463C-BE96-448E1897B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15681" y="4623808"/>
                <a:ext cx="927312" cy="620339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3291A27B-FCAE-4C40-B405-9D41C4CB9483}"/>
                  </a:ext>
                </a:extLst>
              </p:cNvPr>
              <p:cNvSpPr txBox="1"/>
              <p:nvPr/>
            </p:nvSpPr>
            <p:spPr>
              <a:xfrm>
                <a:off x="7915681" y="5048766"/>
                <a:ext cx="927312" cy="37515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ru-RU" sz="1200" dirty="0"/>
                  <a:t>ЭЛН</a:t>
                </a:r>
              </a:p>
            </p:txBody>
          </p:sp>
        </p:grpSp>
      </p:grp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3E31DC2-D664-4285-8C63-9D04966D6B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49" y="2031161"/>
            <a:ext cx="728371" cy="72837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132A605-8CB4-47C2-BB00-76383CD528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2231" y="2053570"/>
            <a:ext cx="465546" cy="802404"/>
          </a:xfrm>
          <a:prstGeom prst="rect">
            <a:avLst/>
          </a:prstGeom>
        </p:spPr>
      </p:pic>
      <p:pic>
        <p:nvPicPr>
          <p:cNvPr id="38" name="Рисунок 37" descr="Изображение выглядит как LEGO, игрушка, внутренний, неб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20BB5C86-494F-4FEC-8622-818BCDFD2D7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490" y="1552090"/>
            <a:ext cx="1207239" cy="905429"/>
          </a:xfrm>
          <a:prstGeom prst="rect">
            <a:avLst/>
          </a:prstGeom>
        </p:spPr>
      </p:pic>
      <p:pic>
        <p:nvPicPr>
          <p:cNvPr id="45" name="Рисунок 44" descr="Изображение выглядит как женщина, сидит, внутренний, челове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DC8476A-6A40-486C-97D7-E325E29A0DB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3"/>
          <a:stretch/>
        </p:blipFill>
        <p:spPr>
          <a:xfrm>
            <a:off x="3463209" y="2000865"/>
            <a:ext cx="728371" cy="707886"/>
          </a:xfrm>
          <a:prstGeom prst="rect">
            <a:avLst/>
          </a:prstGeom>
        </p:spPr>
      </p:pic>
      <p:grpSp>
        <p:nvGrpSpPr>
          <p:cNvPr id="46" name="Группа 45">
            <a:extLst>
              <a:ext uri="{FF2B5EF4-FFF2-40B4-BE49-F238E27FC236}">
                <a16:creationId xmlns="" xmlns:a16="http://schemas.microsoft.com/office/drawing/2014/main" id="{C9C1F5F2-290E-42DB-B36C-9D59268D79FD}"/>
              </a:ext>
            </a:extLst>
          </p:cNvPr>
          <p:cNvGrpSpPr/>
          <p:nvPr/>
        </p:nvGrpSpPr>
        <p:grpSpPr>
          <a:xfrm>
            <a:off x="1970129" y="1811166"/>
            <a:ext cx="1493080" cy="1029258"/>
            <a:chOff x="2655604" y="1388487"/>
            <a:chExt cx="1493080" cy="1029258"/>
          </a:xfrm>
        </p:grpSpPr>
        <p:pic>
          <p:nvPicPr>
            <p:cNvPr id="19" name="Рисунок 18">
              <a:extLst>
                <a:ext uri="{FF2B5EF4-FFF2-40B4-BE49-F238E27FC236}">
                  <a16:creationId xmlns="" xmlns:a16="http://schemas.microsoft.com/office/drawing/2014/main" id="{2F9D8A17-D282-41BA-A5A3-B856F0B4D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604" y="1446514"/>
              <a:ext cx="971231" cy="971231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="" xmlns:a16="http://schemas.microsoft.com/office/drawing/2014/main" id="{8F943ABD-04E5-4EE9-8F01-C01D83545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7454" y="1388487"/>
              <a:ext cx="971230" cy="971230"/>
            </a:xfrm>
            <a:prstGeom prst="rect">
              <a:avLst/>
            </a:prstGeom>
          </p:spPr>
        </p:pic>
      </p:grpSp>
      <p:pic>
        <p:nvPicPr>
          <p:cNvPr id="50" name="Рисунок 49" descr="Изображение выглядит как внутренний, стена, человек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19A90AFA-20B4-4930-A898-5D82157D1B8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95" y="1975534"/>
            <a:ext cx="724344" cy="905429"/>
          </a:xfrm>
          <a:prstGeom prst="rect">
            <a:avLst/>
          </a:prstGeom>
        </p:spPr>
      </p:pic>
      <p:pic>
        <p:nvPicPr>
          <p:cNvPr id="52" name="Рисунок 51" descr="Изображение выглядит как стол, сидит, белый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5F1AF075-E4A5-4D99-A8AF-96DF3C4EBB7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25" y="1860839"/>
            <a:ext cx="791910" cy="593933"/>
          </a:xfrm>
          <a:prstGeom prst="rect">
            <a:avLst/>
          </a:prstGeom>
        </p:spPr>
      </p:pic>
      <p:grpSp>
        <p:nvGrpSpPr>
          <p:cNvPr id="55" name="Группа 54">
            <a:extLst>
              <a:ext uri="{FF2B5EF4-FFF2-40B4-BE49-F238E27FC236}">
                <a16:creationId xmlns="" xmlns:a16="http://schemas.microsoft.com/office/drawing/2014/main" id="{B1C27FCF-808C-4796-A7B1-B86F78FEBE5D}"/>
              </a:ext>
            </a:extLst>
          </p:cNvPr>
          <p:cNvGrpSpPr/>
          <p:nvPr/>
        </p:nvGrpSpPr>
        <p:grpSpPr>
          <a:xfrm>
            <a:off x="9301119" y="1756934"/>
            <a:ext cx="1693092" cy="1079694"/>
            <a:chOff x="9048329" y="1791660"/>
            <a:chExt cx="1967574" cy="1219200"/>
          </a:xfrm>
        </p:grpSpPr>
        <p:pic>
          <p:nvPicPr>
            <p:cNvPr id="56" name="Рисунок 55">
              <a:extLst>
                <a:ext uri="{FF2B5EF4-FFF2-40B4-BE49-F238E27FC236}">
                  <a16:creationId xmlns="" xmlns:a16="http://schemas.microsoft.com/office/drawing/2014/main" id="{EA9E9827-B052-499C-8BB7-5A48A3495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8329" y="1930814"/>
              <a:ext cx="1077647" cy="1051814"/>
            </a:xfrm>
            <a:prstGeom prst="rect">
              <a:avLst/>
            </a:prstGeom>
          </p:spPr>
        </p:pic>
        <p:pic>
          <p:nvPicPr>
            <p:cNvPr id="57" name="Рисунок 56">
              <a:extLst>
                <a:ext uri="{FF2B5EF4-FFF2-40B4-BE49-F238E27FC236}">
                  <a16:creationId xmlns="" xmlns:a16="http://schemas.microsoft.com/office/drawing/2014/main" id="{308B5EF7-4613-484F-AA0B-7D6E8D08A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96703" y="1791660"/>
              <a:ext cx="1219200" cy="1219200"/>
            </a:xfrm>
            <a:prstGeom prst="rect">
              <a:avLst/>
            </a:prstGeom>
          </p:spPr>
        </p:pic>
      </p:grpSp>
      <p:pic>
        <p:nvPicPr>
          <p:cNvPr id="58" name="Рисунок 57" descr="Изображение выглядит как стена, внутренний, человек, женщин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CB6C8C8-FECD-465B-89B0-FD43B717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4" y="4363359"/>
            <a:ext cx="751114" cy="938893"/>
          </a:xfrm>
          <a:prstGeom prst="rect">
            <a:avLst/>
          </a:prstGeom>
        </p:spPr>
      </p:pic>
      <p:grpSp>
        <p:nvGrpSpPr>
          <p:cNvPr id="59" name="Группа 58">
            <a:extLst>
              <a:ext uri="{FF2B5EF4-FFF2-40B4-BE49-F238E27FC236}">
                <a16:creationId xmlns="" xmlns:a16="http://schemas.microsoft.com/office/drawing/2014/main" id="{C7A4C481-C63A-4491-9659-335CA43B4220}"/>
              </a:ext>
            </a:extLst>
          </p:cNvPr>
          <p:cNvGrpSpPr/>
          <p:nvPr/>
        </p:nvGrpSpPr>
        <p:grpSpPr>
          <a:xfrm>
            <a:off x="2509202" y="4227638"/>
            <a:ext cx="1493080" cy="1029258"/>
            <a:chOff x="2655604" y="1388487"/>
            <a:chExt cx="1493080" cy="1029258"/>
          </a:xfrm>
        </p:grpSpPr>
        <p:pic>
          <p:nvPicPr>
            <p:cNvPr id="60" name="Рисунок 59">
              <a:extLst>
                <a:ext uri="{FF2B5EF4-FFF2-40B4-BE49-F238E27FC236}">
                  <a16:creationId xmlns="" xmlns:a16="http://schemas.microsoft.com/office/drawing/2014/main" id="{63BFED8E-B9B8-4777-901F-4E42A7662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604" y="1446514"/>
              <a:ext cx="971231" cy="971231"/>
            </a:xfrm>
            <a:prstGeom prst="rect">
              <a:avLst/>
            </a:prstGeom>
          </p:spPr>
        </p:pic>
        <p:pic>
          <p:nvPicPr>
            <p:cNvPr id="61" name="Рисунок 60">
              <a:extLst>
                <a:ext uri="{FF2B5EF4-FFF2-40B4-BE49-F238E27FC236}">
                  <a16:creationId xmlns="" xmlns:a16="http://schemas.microsoft.com/office/drawing/2014/main" id="{1D5F80F4-017F-4912-A337-F9CA85568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7454" y="1388487"/>
              <a:ext cx="971230" cy="971230"/>
            </a:xfrm>
            <a:prstGeom prst="rect">
              <a:avLst/>
            </a:prstGeom>
          </p:spPr>
        </p:pic>
      </p:grpSp>
      <p:grpSp>
        <p:nvGrpSpPr>
          <p:cNvPr id="79" name="Группа 78">
            <a:extLst>
              <a:ext uri="{FF2B5EF4-FFF2-40B4-BE49-F238E27FC236}">
                <a16:creationId xmlns="" xmlns:a16="http://schemas.microsoft.com/office/drawing/2014/main" id="{3A8D6C1C-D4E2-44DB-8770-F1DD3116504F}"/>
              </a:ext>
            </a:extLst>
          </p:cNvPr>
          <p:cNvGrpSpPr/>
          <p:nvPr/>
        </p:nvGrpSpPr>
        <p:grpSpPr>
          <a:xfrm>
            <a:off x="5594705" y="4236472"/>
            <a:ext cx="1679653" cy="1050585"/>
            <a:chOff x="6189338" y="4568295"/>
            <a:chExt cx="1679653" cy="1050585"/>
          </a:xfrm>
        </p:grpSpPr>
        <p:pic>
          <p:nvPicPr>
            <p:cNvPr id="62" name="Рисунок 61" descr="Изображение выглядит как LEGO, игрушка, внутренний, небо&#10;&#10;Описание создано с очень высокой степенью достоверности">
              <a:extLst>
                <a:ext uri="{FF2B5EF4-FFF2-40B4-BE49-F238E27FC236}">
                  <a16:creationId xmlns="" xmlns:a16="http://schemas.microsoft.com/office/drawing/2014/main" id="{DF9A351F-233F-4295-BEC2-DA865BF0D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9338" y="4568295"/>
              <a:ext cx="1207239" cy="905429"/>
            </a:xfrm>
            <a:prstGeom prst="rect">
              <a:avLst/>
            </a:prstGeom>
          </p:spPr>
        </p:pic>
        <p:pic>
          <p:nvPicPr>
            <p:cNvPr id="63" name="Рисунок 62" descr="Изображение выглядит как стол, сидит, белый&#10;&#10;Описание создано с высокой степенью достоверности">
              <a:extLst>
                <a:ext uri="{FF2B5EF4-FFF2-40B4-BE49-F238E27FC236}">
                  <a16:creationId xmlns="" xmlns:a16="http://schemas.microsoft.com/office/drawing/2014/main" id="{64872F35-893C-4256-AFE5-8461C0892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7081" y="5024947"/>
              <a:ext cx="791910" cy="593933"/>
            </a:xfrm>
            <a:prstGeom prst="rect">
              <a:avLst/>
            </a:prstGeom>
          </p:spPr>
        </p:pic>
      </p:grpSp>
      <p:grpSp>
        <p:nvGrpSpPr>
          <p:cNvPr id="64" name="Группа 63">
            <a:extLst>
              <a:ext uri="{FF2B5EF4-FFF2-40B4-BE49-F238E27FC236}">
                <a16:creationId xmlns="" xmlns:a16="http://schemas.microsoft.com/office/drawing/2014/main" id="{3D18BE72-BAD8-4949-8A8D-409AC17A6114}"/>
              </a:ext>
            </a:extLst>
          </p:cNvPr>
          <p:cNvGrpSpPr/>
          <p:nvPr/>
        </p:nvGrpSpPr>
        <p:grpSpPr>
          <a:xfrm>
            <a:off x="9272791" y="4238426"/>
            <a:ext cx="1693092" cy="1079694"/>
            <a:chOff x="9048329" y="1791660"/>
            <a:chExt cx="1967574" cy="1219200"/>
          </a:xfrm>
        </p:grpSpPr>
        <p:pic>
          <p:nvPicPr>
            <p:cNvPr id="65" name="Рисунок 64">
              <a:extLst>
                <a:ext uri="{FF2B5EF4-FFF2-40B4-BE49-F238E27FC236}">
                  <a16:creationId xmlns="" xmlns:a16="http://schemas.microsoft.com/office/drawing/2014/main" id="{92F1537E-FA19-49D4-97D7-DC33B6885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8329" y="1930814"/>
              <a:ext cx="1077647" cy="1051814"/>
            </a:xfrm>
            <a:prstGeom prst="rect">
              <a:avLst/>
            </a:prstGeom>
          </p:spPr>
        </p:pic>
        <p:pic>
          <p:nvPicPr>
            <p:cNvPr id="66" name="Рисунок 65">
              <a:extLst>
                <a:ext uri="{FF2B5EF4-FFF2-40B4-BE49-F238E27FC236}">
                  <a16:creationId xmlns="" xmlns:a16="http://schemas.microsoft.com/office/drawing/2014/main" id="{BF1836E1-F14F-47E3-88CF-2F50C9305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96703" y="1791660"/>
              <a:ext cx="1219200" cy="1219200"/>
            </a:xfrm>
            <a:prstGeom prst="rect">
              <a:avLst/>
            </a:prstGeom>
          </p:spPr>
        </p:pic>
      </p:grpSp>
      <p:sp>
        <p:nvSpPr>
          <p:cNvPr id="67" name="Стрелка: вправо 66">
            <a:extLst>
              <a:ext uri="{FF2B5EF4-FFF2-40B4-BE49-F238E27FC236}">
                <a16:creationId xmlns="" xmlns:a16="http://schemas.microsoft.com/office/drawing/2014/main" id="{F39BFCC0-D6BB-41C9-A705-A5CC523DD5D5}"/>
              </a:ext>
            </a:extLst>
          </p:cNvPr>
          <p:cNvSpPr/>
          <p:nvPr/>
        </p:nvSpPr>
        <p:spPr>
          <a:xfrm>
            <a:off x="594360" y="2880963"/>
            <a:ext cx="10043159" cy="539121"/>
          </a:xfrm>
          <a:prstGeom prst="rightArrow">
            <a:avLst/>
          </a:prstGeom>
          <a:solidFill>
            <a:srgbClr val="ECAE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7E9FD4BE-8021-4029-A104-210C80F1E2FD}"/>
              </a:ext>
            </a:extLst>
          </p:cNvPr>
          <p:cNvSpPr txBox="1"/>
          <p:nvPr/>
        </p:nvSpPr>
        <p:spPr>
          <a:xfrm>
            <a:off x="718330" y="3017647"/>
            <a:ext cx="888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Закрытие ЛН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CE10B9B9-F280-4ACD-B58F-A6BC3BD191F0}"/>
              </a:ext>
            </a:extLst>
          </p:cNvPr>
          <p:cNvSpPr txBox="1"/>
          <p:nvPr/>
        </p:nvSpPr>
        <p:spPr>
          <a:xfrm>
            <a:off x="3345968" y="3009717"/>
            <a:ext cx="893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Нервотрепка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DBE5F543-7F5F-4524-A20F-2F0CA355EC7B}"/>
              </a:ext>
            </a:extLst>
          </p:cNvPr>
          <p:cNvSpPr txBox="1"/>
          <p:nvPr/>
        </p:nvSpPr>
        <p:spPr>
          <a:xfrm>
            <a:off x="2284044" y="302741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Ошибка!!!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A40D6E20-FDEA-43DE-8015-57ABC020E07F}"/>
              </a:ext>
            </a:extLst>
          </p:cNvPr>
          <p:cNvSpPr txBox="1"/>
          <p:nvPr/>
        </p:nvSpPr>
        <p:spPr>
          <a:xfrm>
            <a:off x="4811811" y="3009717"/>
            <a:ext cx="10358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Посещение МО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0B32724F-625E-4EF4-A635-C93BF24E8F18}"/>
              </a:ext>
            </a:extLst>
          </p:cNvPr>
          <p:cNvSpPr txBox="1"/>
          <p:nvPr/>
        </p:nvSpPr>
        <p:spPr>
          <a:xfrm>
            <a:off x="6159817" y="3017646"/>
            <a:ext cx="1944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Поиск, ожидание, объяснения…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92B7DC55-AE01-4495-A57D-5537020B8A59}"/>
              </a:ext>
            </a:extLst>
          </p:cNvPr>
          <p:cNvSpPr txBox="1"/>
          <p:nvPr/>
        </p:nvSpPr>
        <p:spPr>
          <a:xfrm>
            <a:off x="8235982" y="301622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Дубликат ЛН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0395C260-6AE5-43FF-88E6-36A638353FA6}"/>
              </a:ext>
            </a:extLst>
          </p:cNvPr>
          <p:cNvSpPr txBox="1"/>
          <p:nvPr/>
        </p:nvSpPr>
        <p:spPr>
          <a:xfrm>
            <a:off x="9466436" y="3016226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ЛН принят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CF933191-A78E-47C9-BD1A-8DEDCBBDA873}"/>
              </a:ext>
            </a:extLst>
          </p:cNvPr>
          <p:cNvSpPr txBox="1"/>
          <p:nvPr/>
        </p:nvSpPr>
        <p:spPr>
          <a:xfrm>
            <a:off x="3724247" y="2745358"/>
            <a:ext cx="2823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rgbClr val="FFC000"/>
                </a:solidFill>
              </a:rPr>
              <a:t>А, если листок сформирован в другом регионе ?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12325030-A43E-4A4B-9C97-2D340C3CAA5A}"/>
              </a:ext>
            </a:extLst>
          </p:cNvPr>
          <p:cNvSpPr txBox="1"/>
          <p:nvPr/>
        </p:nvSpPr>
        <p:spPr>
          <a:xfrm>
            <a:off x="9466436" y="3415438"/>
            <a:ext cx="1446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rgbClr val="FFC000"/>
                </a:solidFill>
              </a:rPr>
              <a:t>А, если опять ошибка?.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EB6ACCE9-6121-4061-8272-F38004F1A64E}"/>
              </a:ext>
            </a:extLst>
          </p:cNvPr>
          <p:cNvSpPr txBox="1"/>
          <p:nvPr/>
        </p:nvSpPr>
        <p:spPr>
          <a:xfrm>
            <a:off x="405910" y="1286480"/>
            <a:ext cx="117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Без СЭДО: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DE317118-DE75-48DB-8FB9-D344ED5577B2}"/>
              </a:ext>
            </a:extLst>
          </p:cNvPr>
          <p:cNvSpPr txBox="1"/>
          <p:nvPr/>
        </p:nvSpPr>
        <p:spPr>
          <a:xfrm>
            <a:off x="440853" y="3838959"/>
            <a:ext cx="2403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 применением СЭДО:</a:t>
            </a:r>
          </a:p>
        </p:txBody>
      </p:sp>
      <p:pic>
        <p:nvPicPr>
          <p:cNvPr id="84" name="Рисунок 83">
            <a:extLst>
              <a:ext uri="{FF2B5EF4-FFF2-40B4-BE49-F238E27FC236}">
                <a16:creationId xmlns="" xmlns:a16="http://schemas.microsoft.com/office/drawing/2014/main" id="{A6FEB502-2431-47BC-83E0-5BF70DB63B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02" y="2031160"/>
            <a:ext cx="728371" cy="728371"/>
          </a:xfrm>
          <a:prstGeom prst="rect">
            <a:avLst/>
          </a:prstGeom>
        </p:spPr>
      </p:pic>
      <p:grpSp>
        <p:nvGrpSpPr>
          <p:cNvPr id="85" name="Группа 84">
            <a:extLst>
              <a:ext uri="{FF2B5EF4-FFF2-40B4-BE49-F238E27FC236}">
                <a16:creationId xmlns="" xmlns:a16="http://schemas.microsoft.com/office/drawing/2014/main" id="{C92E5D56-0EBD-4EBC-B4CC-B017D3160979}"/>
              </a:ext>
            </a:extLst>
          </p:cNvPr>
          <p:cNvGrpSpPr/>
          <p:nvPr/>
        </p:nvGrpSpPr>
        <p:grpSpPr>
          <a:xfrm>
            <a:off x="4351235" y="4437990"/>
            <a:ext cx="604256" cy="748655"/>
            <a:chOff x="4445332" y="4975377"/>
            <a:chExt cx="1566173" cy="1845231"/>
          </a:xfrm>
        </p:grpSpPr>
        <p:pic>
          <p:nvPicPr>
            <p:cNvPr id="86" name="Рисунок 85">
              <a:extLst>
                <a:ext uri="{FF2B5EF4-FFF2-40B4-BE49-F238E27FC236}">
                  <a16:creationId xmlns="" xmlns:a16="http://schemas.microsoft.com/office/drawing/2014/main" id="{AAA888B9-067E-48EA-B0A7-6549196B2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354" y="4975377"/>
              <a:ext cx="1514151" cy="1514151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="" xmlns:a16="http://schemas.microsoft.com/office/drawing/2014/main" id="{24E8F0E9-E902-4C89-A684-33A155EEA3A5}"/>
                </a:ext>
              </a:extLst>
            </p:cNvPr>
            <p:cNvSpPr txBox="1"/>
            <p:nvPr/>
          </p:nvSpPr>
          <p:spPr>
            <a:xfrm>
              <a:off x="4445332" y="6169993"/>
              <a:ext cx="1566173" cy="650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/>
                <a:t>СЭДО</a:t>
              </a:r>
            </a:p>
          </p:txBody>
        </p:sp>
      </p:grpSp>
      <p:grpSp>
        <p:nvGrpSpPr>
          <p:cNvPr id="89" name="Группа 88">
            <a:extLst>
              <a:ext uri="{FF2B5EF4-FFF2-40B4-BE49-F238E27FC236}">
                <a16:creationId xmlns="" xmlns:a16="http://schemas.microsoft.com/office/drawing/2014/main" id="{2970726C-104D-41AD-8B9A-975645655B77}"/>
              </a:ext>
            </a:extLst>
          </p:cNvPr>
          <p:cNvGrpSpPr/>
          <p:nvPr/>
        </p:nvGrpSpPr>
        <p:grpSpPr>
          <a:xfrm>
            <a:off x="7649613" y="4248665"/>
            <a:ext cx="977942" cy="1250879"/>
            <a:chOff x="1369160" y="3994586"/>
            <a:chExt cx="977942" cy="1250879"/>
          </a:xfrm>
        </p:grpSpPr>
        <p:grpSp>
          <p:nvGrpSpPr>
            <p:cNvPr id="90" name="Группа 89">
              <a:extLst>
                <a:ext uri="{FF2B5EF4-FFF2-40B4-BE49-F238E27FC236}">
                  <a16:creationId xmlns="" xmlns:a16="http://schemas.microsoft.com/office/drawing/2014/main" id="{9E09CAF2-7158-4343-914E-A7B9CAE1FC46}"/>
                </a:ext>
              </a:extLst>
            </p:cNvPr>
            <p:cNvGrpSpPr/>
            <p:nvPr/>
          </p:nvGrpSpPr>
          <p:grpSpPr>
            <a:xfrm>
              <a:off x="1742846" y="4496810"/>
              <a:ext cx="604256" cy="748655"/>
              <a:chOff x="4445332" y="4975377"/>
              <a:chExt cx="1566173" cy="1845231"/>
            </a:xfrm>
          </p:grpSpPr>
          <p:pic>
            <p:nvPicPr>
              <p:cNvPr id="94" name="Рисунок 93">
                <a:extLst>
                  <a:ext uri="{FF2B5EF4-FFF2-40B4-BE49-F238E27FC236}">
                    <a16:creationId xmlns="" xmlns:a16="http://schemas.microsoft.com/office/drawing/2014/main" id="{B367CCF7-4A0D-4329-B1F3-A31812BF27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7354" y="4975377"/>
                <a:ext cx="1514151" cy="1514151"/>
              </a:xfrm>
              <a:prstGeom prst="rect">
                <a:avLst/>
              </a:prstGeom>
            </p:spPr>
          </p:pic>
          <p:sp>
            <p:nvSpPr>
              <p:cNvPr id="95" name="TextBox 94">
                <a:extLst>
                  <a:ext uri="{FF2B5EF4-FFF2-40B4-BE49-F238E27FC236}">
                    <a16:creationId xmlns="" xmlns:a16="http://schemas.microsoft.com/office/drawing/2014/main" id="{975F20FE-74D3-45B6-B502-BD59196CD28C}"/>
                  </a:ext>
                </a:extLst>
              </p:cNvPr>
              <p:cNvSpPr txBox="1"/>
              <p:nvPr/>
            </p:nvSpPr>
            <p:spPr>
              <a:xfrm>
                <a:off x="4445332" y="6169993"/>
                <a:ext cx="1566173" cy="650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dirty="0"/>
                  <a:t>СЭДО</a:t>
                </a:r>
              </a:p>
            </p:txBody>
          </p:sp>
        </p:grpSp>
        <p:grpSp>
          <p:nvGrpSpPr>
            <p:cNvPr id="91" name="Группа 90">
              <a:extLst>
                <a:ext uri="{FF2B5EF4-FFF2-40B4-BE49-F238E27FC236}">
                  <a16:creationId xmlns="" xmlns:a16="http://schemas.microsoft.com/office/drawing/2014/main" id="{337AFAEF-E787-4A16-BA0D-9B0F4AAB36F2}"/>
                </a:ext>
              </a:extLst>
            </p:cNvPr>
            <p:cNvGrpSpPr/>
            <p:nvPr/>
          </p:nvGrpSpPr>
          <p:grpSpPr>
            <a:xfrm>
              <a:off x="1369160" y="3994586"/>
              <a:ext cx="656895" cy="590774"/>
              <a:chOff x="7915681" y="4623808"/>
              <a:chExt cx="927312" cy="800109"/>
            </a:xfrm>
          </p:grpSpPr>
          <p:pic>
            <p:nvPicPr>
              <p:cNvPr id="92" name="Рисунок 91">
                <a:extLst>
                  <a:ext uri="{FF2B5EF4-FFF2-40B4-BE49-F238E27FC236}">
                    <a16:creationId xmlns="" xmlns:a16="http://schemas.microsoft.com/office/drawing/2014/main" id="{5098FC3D-A528-4792-8618-D1077D948F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15681" y="4623808"/>
                <a:ext cx="927312" cy="620339"/>
              </a:xfrm>
              <a:prstGeom prst="rect">
                <a:avLst/>
              </a:prstGeom>
            </p:spPr>
          </p:pic>
          <p:sp>
            <p:nvSpPr>
              <p:cNvPr id="93" name="TextBox 92">
                <a:extLst>
                  <a:ext uri="{FF2B5EF4-FFF2-40B4-BE49-F238E27FC236}">
                    <a16:creationId xmlns="" xmlns:a16="http://schemas.microsoft.com/office/drawing/2014/main" id="{F140AFF7-BF7F-4A96-B4DF-1D8D22924BA5}"/>
                  </a:ext>
                </a:extLst>
              </p:cNvPr>
              <p:cNvSpPr txBox="1"/>
              <p:nvPr/>
            </p:nvSpPr>
            <p:spPr>
              <a:xfrm>
                <a:off x="7915681" y="5048766"/>
                <a:ext cx="927312" cy="37515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ru-RU" sz="1200" dirty="0"/>
                  <a:t>ЭЛН</a:t>
                </a:r>
              </a:p>
            </p:txBody>
          </p:sp>
        </p:grpSp>
      </p:grpSp>
      <p:sp>
        <p:nvSpPr>
          <p:cNvPr id="96" name="Стрелка: вправо 95">
            <a:extLst>
              <a:ext uri="{FF2B5EF4-FFF2-40B4-BE49-F238E27FC236}">
                <a16:creationId xmlns="" xmlns:a16="http://schemas.microsoft.com/office/drawing/2014/main" id="{F4621704-3D1F-4328-84E9-6502592CE35C}"/>
              </a:ext>
            </a:extLst>
          </p:cNvPr>
          <p:cNvSpPr/>
          <p:nvPr/>
        </p:nvSpPr>
        <p:spPr>
          <a:xfrm>
            <a:off x="558743" y="5433726"/>
            <a:ext cx="10043159" cy="53912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6031AAE0-2A14-4EFC-945C-A151D0BA80A2}"/>
              </a:ext>
            </a:extLst>
          </p:cNvPr>
          <p:cNvSpPr txBox="1"/>
          <p:nvPr/>
        </p:nvSpPr>
        <p:spPr>
          <a:xfrm>
            <a:off x="583653" y="5570410"/>
            <a:ext cx="1633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Открытие … Закрытие ЭЛН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EA80B82C-E95D-4EEF-9C66-4672C1CECAB3}"/>
              </a:ext>
            </a:extLst>
          </p:cNvPr>
          <p:cNvSpPr txBox="1"/>
          <p:nvPr/>
        </p:nvSpPr>
        <p:spPr>
          <a:xfrm>
            <a:off x="3516667" y="5568988"/>
            <a:ext cx="18710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Описание ошибки +УКЭП в МО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C26EDBF8-81E1-4E8D-BEFB-E89294CFCDDB}"/>
              </a:ext>
            </a:extLst>
          </p:cNvPr>
          <p:cNvSpPr txBox="1"/>
          <p:nvPr/>
        </p:nvSpPr>
        <p:spPr>
          <a:xfrm>
            <a:off x="2656902" y="5580175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Ошибка!!!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6F1E37C4-6005-46E3-A9DD-4FF3F09F3839}"/>
              </a:ext>
            </a:extLst>
          </p:cNvPr>
          <p:cNvSpPr txBox="1"/>
          <p:nvPr/>
        </p:nvSpPr>
        <p:spPr>
          <a:xfrm>
            <a:off x="9430819" y="5568989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ЭЛН принят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65220F55-DDF0-418D-A2E1-5DD2F9BC3925}"/>
              </a:ext>
            </a:extLst>
          </p:cNvPr>
          <p:cNvSpPr txBox="1"/>
          <p:nvPr/>
        </p:nvSpPr>
        <p:spPr>
          <a:xfrm>
            <a:off x="4531358" y="5297952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rgbClr val="92D050"/>
                </a:solidFill>
              </a:rPr>
              <a:t>Экстерриториально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80E6F14C-7745-4A90-87AF-73DD05BF6ECF}"/>
              </a:ext>
            </a:extLst>
          </p:cNvPr>
          <p:cNvSpPr txBox="1"/>
          <p:nvPr/>
        </p:nvSpPr>
        <p:spPr>
          <a:xfrm>
            <a:off x="9301119" y="5967871"/>
            <a:ext cx="2252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rgbClr val="92D050"/>
                </a:solidFill>
              </a:rPr>
              <a:t>А, если опять ошибка? - Нет проблем.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04166EC0-CAFE-4BFB-828F-CACB9494DC35}"/>
              </a:ext>
            </a:extLst>
          </p:cNvPr>
          <p:cNvSpPr txBox="1"/>
          <p:nvPr/>
        </p:nvSpPr>
        <p:spPr>
          <a:xfrm>
            <a:off x="5472174" y="5568988"/>
            <a:ext cx="2864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Оформление дубликата или запрос информации</a:t>
            </a:r>
          </a:p>
        </p:txBody>
      </p:sp>
      <p:pic>
        <p:nvPicPr>
          <p:cNvPr id="83" name="Picture 2" descr="http://r47fss.ru/images/111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01" y="214755"/>
            <a:ext cx="955653" cy="81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907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74632</TotalTime>
  <Words>780</Words>
  <Application>Microsoft Office PowerPoint</Application>
  <PresentationFormat>Широкоэкранный</PresentationFormat>
  <Paragraphs>177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Социальный электронный документооборот (Фонд социального страхования Российской Федерации)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Григорий Прямов</dc:creator>
  <cp:lastModifiedBy>Паршин Павел Васильевич</cp:lastModifiedBy>
  <cp:revision>26</cp:revision>
  <dcterms:created xsi:type="dcterms:W3CDTF">2018-08-28T05:25:11Z</dcterms:created>
  <dcterms:modified xsi:type="dcterms:W3CDTF">2020-02-14T10:54:40Z</dcterms:modified>
</cp:coreProperties>
</file>